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Lato"/>
      <p:regular r:id="rId17"/>
      <p:bold r:id="rId18"/>
      <p:italic r:id="rId19"/>
      <p:boldItalic r:id="rId20"/>
    </p:embeddedFont>
    <p:embeddedFont>
      <p:font typeface="Nanum Gothic"/>
      <p:regular r:id="rId21"/>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97">
          <p15:clr>
            <a:srgbClr val="A4A3A4"/>
          </p15:clr>
        </p15:guide>
        <p15:guide id="2" pos="2933">
          <p15:clr>
            <a:srgbClr val="A4A3A4"/>
          </p15:clr>
        </p15:guide>
        <p15:guide id="3" pos="7310">
          <p15:clr>
            <a:srgbClr val="A4A3A4"/>
          </p15:clr>
        </p15:guide>
        <p15:guide id="4" orient="horz" pos="1366">
          <p15:clr>
            <a:srgbClr val="A4A3A4"/>
          </p15:clr>
        </p15:guide>
        <p15:guide id="5" pos="370">
          <p15:clr>
            <a:srgbClr val="A4A3A4"/>
          </p15:clr>
        </p15:guide>
        <p15:guide id="6" orient="horz" pos="3906">
          <p15:clr>
            <a:srgbClr val="A4A3A4"/>
          </p15:clr>
        </p15:guide>
        <p15:guide id="7" pos="6743">
          <p15:clr>
            <a:srgbClr val="A4A3A4"/>
          </p15:clr>
        </p15:guide>
        <p15:guide id="8" orient="horz" pos="1434">
          <p15:clr>
            <a:srgbClr val="A4A3A4"/>
          </p15:clr>
        </p15:guide>
      </p15:sldGuideLst>
    </p:ext>
    <p:ext uri="GoogleSlidesCustomDataVersion2">
      <go:slidesCustomData xmlns:go="http://customooxmlschemas.google.com/" r:id="rId27" roundtripDataSignature="AMtx7mjPVcesyoxZXmnUC1jueQbQXKV1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97" orient="horz"/>
        <p:guide pos="2933"/>
        <p:guide pos="7310"/>
        <p:guide pos="1366" orient="horz"/>
        <p:guide pos="370"/>
        <p:guide pos="3906" orient="horz"/>
        <p:guide pos="6743"/>
        <p:guide pos="143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22" Type="http://schemas.openxmlformats.org/officeDocument/2006/relationships/font" Target="fonts/NanumGothic-bold.fntdata"/><Relationship Id="rId21" Type="http://schemas.openxmlformats.org/officeDocument/2006/relationships/font" Target="fonts/NanumGothic-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ato-regular.fntdata"/><Relationship Id="rId16" Type="http://schemas.openxmlformats.org/officeDocument/2006/relationships/slide" Target="slides/slide11.xml"/><Relationship Id="rId19" Type="http://schemas.openxmlformats.org/officeDocument/2006/relationships/font" Target="fonts/Lato-italic.fntdata"/><Relationship Id="rId1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b9d2da15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33b9d2da15c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b9d2da15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3b9d2da15c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3b9d2da15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3b9d2da15c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b9d2da15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3b9d2da15c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3b9d2da15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3b9d2da15c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3b9d2da15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3b9d2da15c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p:cSld name="Opening">
    <p:spTree>
      <p:nvGrpSpPr>
        <p:cNvPr id="6" name="Shape 6"/>
        <p:cNvGrpSpPr/>
        <p:nvPr/>
      </p:nvGrpSpPr>
      <p:grpSpPr>
        <a:xfrm>
          <a:off x="0" y="0"/>
          <a:ext cx="0" cy="0"/>
          <a:chOff x="0" y="0"/>
          <a:chExt cx="0" cy="0"/>
        </a:xfrm>
      </p:grpSpPr>
      <p:sp>
        <p:nvSpPr>
          <p:cNvPr id="7" name="Google Shape;7;p17"/>
          <p:cNvSpPr/>
          <p:nvPr>
            <p:ph idx="2" type="pic"/>
          </p:nvPr>
        </p:nvSpPr>
        <p:spPr>
          <a:xfrm>
            <a:off x="0" y="0"/>
            <a:ext cx="12192000" cy="6858000"/>
          </a:xfrm>
          <a:prstGeom prst="rect">
            <a:avLst/>
          </a:prstGeom>
          <a:noFill/>
          <a:ln>
            <a:noFill/>
          </a:ln>
        </p:spPr>
      </p:sp>
      <p:sp>
        <p:nvSpPr>
          <p:cNvPr id="8" name="Google Shape;8;p17"/>
          <p:cNvSpPr txBox="1"/>
          <p:nvPr>
            <p:ph idx="1" type="body"/>
          </p:nvPr>
        </p:nvSpPr>
        <p:spPr>
          <a:xfrm>
            <a:off x="4383088" y="1798638"/>
            <a:ext cx="6989762" cy="14811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185A9D"/>
              </a:buClr>
              <a:buSzPts val="8800"/>
              <a:buFont typeface="Arial"/>
              <a:buNone/>
              <a:defRPr b="1" i="0" sz="88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3" type="body"/>
          </p:nvPr>
        </p:nvSpPr>
        <p:spPr>
          <a:xfrm>
            <a:off x="4471988" y="3179763"/>
            <a:ext cx="6875462" cy="5175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2800"/>
              <a:buFont typeface="Arial"/>
              <a:buNone/>
              <a:defRPr b="1" i="0" sz="28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4" type="body"/>
          </p:nvPr>
        </p:nvSpPr>
        <p:spPr>
          <a:xfrm>
            <a:off x="4471988" y="4592638"/>
            <a:ext cx="3360737"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17"/>
          <p:cNvSpPr txBox="1"/>
          <p:nvPr>
            <p:ph idx="5" type="body"/>
          </p:nvPr>
        </p:nvSpPr>
        <p:spPr>
          <a:xfrm>
            <a:off x="4471988" y="4856312"/>
            <a:ext cx="3360737"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cess">
  <p:cSld name="Process">
    <p:spTree>
      <p:nvGrpSpPr>
        <p:cNvPr id="84" name="Shape 84"/>
        <p:cNvGrpSpPr/>
        <p:nvPr/>
      </p:nvGrpSpPr>
      <p:grpSpPr>
        <a:xfrm>
          <a:off x="0" y="0"/>
          <a:ext cx="0" cy="0"/>
          <a:chOff x="0" y="0"/>
          <a:chExt cx="0" cy="0"/>
        </a:xfrm>
      </p:grpSpPr>
      <p:sp>
        <p:nvSpPr>
          <p:cNvPr id="85" name="Google Shape;85;p26"/>
          <p:cNvSpPr txBox="1"/>
          <p:nvPr>
            <p:ph idx="1" type="body"/>
          </p:nvPr>
        </p:nvSpPr>
        <p:spPr>
          <a:xfrm>
            <a:off x="408125" y="1517506"/>
            <a:ext cx="5386389"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26"/>
          <p:cNvSpPr txBox="1"/>
          <p:nvPr>
            <p:ph idx="2" type="body"/>
          </p:nvPr>
        </p:nvSpPr>
        <p:spPr>
          <a:xfrm>
            <a:off x="578749" y="3773705"/>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6"/>
          <p:cNvSpPr txBox="1"/>
          <p:nvPr>
            <p:ph idx="3" type="body"/>
          </p:nvPr>
        </p:nvSpPr>
        <p:spPr>
          <a:xfrm>
            <a:off x="2445309" y="3795405"/>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26"/>
          <p:cNvSpPr txBox="1"/>
          <p:nvPr>
            <p:ph idx="4" type="body"/>
          </p:nvPr>
        </p:nvSpPr>
        <p:spPr>
          <a:xfrm>
            <a:off x="4294687" y="3786594"/>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6"/>
          <p:cNvSpPr txBox="1"/>
          <p:nvPr>
            <p:ph idx="5" type="body"/>
          </p:nvPr>
        </p:nvSpPr>
        <p:spPr>
          <a:xfrm>
            <a:off x="6167863" y="3777010"/>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6"/>
          <p:cNvSpPr txBox="1"/>
          <p:nvPr>
            <p:ph idx="6" type="body"/>
          </p:nvPr>
        </p:nvSpPr>
        <p:spPr>
          <a:xfrm>
            <a:off x="10067664" y="3802888"/>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26"/>
          <p:cNvSpPr txBox="1"/>
          <p:nvPr>
            <p:ph idx="7" type="body"/>
          </p:nvPr>
        </p:nvSpPr>
        <p:spPr>
          <a:xfrm>
            <a:off x="504411" y="4638929"/>
            <a:ext cx="1334330" cy="6463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26"/>
          <p:cNvSpPr txBox="1"/>
          <p:nvPr>
            <p:ph idx="8" type="body"/>
          </p:nvPr>
        </p:nvSpPr>
        <p:spPr>
          <a:xfrm>
            <a:off x="2356404" y="4645118"/>
            <a:ext cx="1334330" cy="7568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26"/>
          <p:cNvSpPr txBox="1"/>
          <p:nvPr>
            <p:ph idx="9" type="body"/>
          </p:nvPr>
        </p:nvSpPr>
        <p:spPr>
          <a:xfrm>
            <a:off x="4208396" y="4680726"/>
            <a:ext cx="1605995" cy="7386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6"/>
          <p:cNvSpPr txBox="1"/>
          <p:nvPr>
            <p:ph idx="13" type="body"/>
          </p:nvPr>
        </p:nvSpPr>
        <p:spPr>
          <a:xfrm>
            <a:off x="6080268" y="4680728"/>
            <a:ext cx="1605995" cy="7386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6"/>
          <p:cNvSpPr txBox="1"/>
          <p:nvPr>
            <p:ph idx="14" type="body"/>
          </p:nvPr>
        </p:nvSpPr>
        <p:spPr>
          <a:xfrm>
            <a:off x="7981956" y="4691782"/>
            <a:ext cx="1605995" cy="7386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26"/>
          <p:cNvSpPr txBox="1"/>
          <p:nvPr>
            <p:ph idx="15" type="body"/>
          </p:nvPr>
        </p:nvSpPr>
        <p:spPr>
          <a:xfrm>
            <a:off x="9961014" y="4634856"/>
            <a:ext cx="1605995" cy="73866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6"/>
          <p:cNvSpPr txBox="1"/>
          <p:nvPr>
            <p:ph idx="16" type="body"/>
          </p:nvPr>
        </p:nvSpPr>
        <p:spPr>
          <a:xfrm>
            <a:off x="8085790" y="3788004"/>
            <a:ext cx="800792" cy="39503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2000"/>
              <a:buFont typeface="Arial"/>
              <a:buNone/>
              <a:defRPr b="1" i="0" sz="2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ofolio 1">
  <p:cSld name="Portofolio 1">
    <p:bg>
      <p:bgPr>
        <a:solidFill>
          <a:schemeClr val="lt1"/>
        </a:solidFill>
      </p:bgPr>
    </p:bg>
    <p:spTree>
      <p:nvGrpSpPr>
        <p:cNvPr id="98" name="Shape 98"/>
        <p:cNvGrpSpPr/>
        <p:nvPr/>
      </p:nvGrpSpPr>
      <p:grpSpPr>
        <a:xfrm>
          <a:off x="0" y="0"/>
          <a:ext cx="0" cy="0"/>
          <a:chOff x="0" y="0"/>
          <a:chExt cx="0" cy="0"/>
        </a:xfrm>
      </p:grpSpPr>
      <p:sp>
        <p:nvSpPr>
          <p:cNvPr id="99" name="Google Shape;99;p27"/>
          <p:cNvSpPr txBox="1"/>
          <p:nvPr>
            <p:ph idx="1" type="body"/>
          </p:nvPr>
        </p:nvSpPr>
        <p:spPr>
          <a:xfrm>
            <a:off x="10147712" y="5371559"/>
            <a:ext cx="1492526" cy="2770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27"/>
          <p:cNvSpPr txBox="1"/>
          <p:nvPr>
            <p:ph idx="2" type="body"/>
          </p:nvPr>
        </p:nvSpPr>
        <p:spPr>
          <a:xfrm>
            <a:off x="10584909" y="5529937"/>
            <a:ext cx="1100137" cy="86217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4800"/>
              <a:buFont typeface="Arial"/>
              <a:buNone/>
              <a:defRPr b="1" i="0" sz="4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27"/>
          <p:cNvSpPr txBox="1"/>
          <p:nvPr>
            <p:ph idx="3" type="body"/>
          </p:nvPr>
        </p:nvSpPr>
        <p:spPr>
          <a:xfrm>
            <a:off x="495359" y="3951596"/>
            <a:ext cx="4142421" cy="9881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7"/>
          <p:cNvSpPr txBox="1"/>
          <p:nvPr>
            <p:ph idx="4" type="body"/>
          </p:nvPr>
        </p:nvSpPr>
        <p:spPr>
          <a:xfrm>
            <a:off x="487076" y="5341251"/>
            <a:ext cx="853050"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1"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7"/>
          <p:cNvSpPr txBox="1"/>
          <p:nvPr>
            <p:ph idx="5" type="body"/>
          </p:nvPr>
        </p:nvSpPr>
        <p:spPr>
          <a:xfrm>
            <a:off x="500462" y="5744389"/>
            <a:ext cx="853050"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1"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7"/>
          <p:cNvSpPr txBox="1"/>
          <p:nvPr>
            <p:ph idx="6" type="body"/>
          </p:nvPr>
        </p:nvSpPr>
        <p:spPr>
          <a:xfrm>
            <a:off x="1358482" y="5337158"/>
            <a:ext cx="3644289"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27"/>
          <p:cNvSpPr txBox="1"/>
          <p:nvPr>
            <p:ph idx="7" type="body"/>
          </p:nvPr>
        </p:nvSpPr>
        <p:spPr>
          <a:xfrm>
            <a:off x="1371868" y="5750235"/>
            <a:ext cx="3644289"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27"/>
          <p:cNvSpPr txBox="1"/>
          <p:nvPr>
            <p:ph idx="8" type="body"/>
          </p:nvPr>
        </p:nvSpPr>
        <p:spPr>
          <a:xfrm>
            <a:off x="499271" y="1157373"/>
            <a:ext cx="4758530"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7"/>
          <p:cNvSpPr/>
          <p:nvPr>
            <p:ph idx="9" type="pic"/>
          </p:nvPr>
        </p:nvSpPr>
        <p:spPr>
          <a:xfrm>
            <a:off x="5437188" y="0"/>
            <a:ext cx="6181725" cy="4770438"/>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ofolio 2">
  <p:cSld name="Portofolio 2">
    <p:bg>
      <p:bgPr>
        <a:solidFill>
          <a:srgbClr val="185A9D"/>
        </a:solidFill>
      </p:bgPr>
    </p:bg>
    <p:spTree>
      <p:nvGrpSpPr>
        <p:cNvPr id="108" name="Shape 108"/>
        <p:cNvGrpSpPr/>
        <p:nvPr/>
      </p:nvGrpSpPr>
      <p:grpSpPr>
        <a:xfrm>
          <a:off x="0" y="0"/>
          <a:ext cx="0" cy="0"/>
          <a:chOff x="0" y="0"/>
          <a:chExt cx="0" cy="0"/>
        </a:xfrm>
      </p:grpSpPr>
      <p:sp>
        <p:nvSpPr>
          <p:cNvPr id="109" name="Google Shape;109;p28"/>
          <p:cNvSpPr/>
          <p:nvPr>
            <p:ph idx="2" type="pic"/>
          </p:nvPr>
        </p:nvSpPr>
        <p:spPr>
          <a:xfrm>
            <a:off x="0" y="0"/>
            <a:ext cx="4691063" cy="4760913"/>
          </a:xfrm>
          <a:prstGeom prst="rect">
            <a:avLst/>
          </a:prstGeom>
          <a:noFill/>
          <a:ln>
            <a:noFill/>
          </a:ln>
        </p:spPr>
      </p:sp>
      <p:sp>
        <p:nvSpPr>
          <p:cNvPr id="110" name="Google Shape;110;p28"/>
          <p:cNvSpPr txBox="1"/>
          <p:nvPr>
            <p:ph idx="1" type="body"/>
          </p:nvPr>
        </p:nvSpPr>
        <p:spPr>
          <a:xfrm>
            <a:off x="5528708" y="1478301"/>
            <a:ext cx="5937437"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5400"/>
              <a:buFont typeface="Arial"/>
              <a:buNone/>
              <a:defRPr b="1" i="0" sz="5400" u="none" cap="none" strike="noStrike">
                <a:solidFill>
                  <a:schemeClr val="lt1"/>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28"/>
          <p:cNvSpPr txBox="1"/>
          <p:nvPr>
            <p:ph idx="3" type="body"/>
          </p:nvPr>
        </p:nvSpPr>
        <p:spPr>
          <a:xfrm>
            <a:off x="5538647" y="3687399"/>
            <a:ext cx="4142421" cy="9881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28"/>
          <p:cNvSpPr txBox="1"/>
          <p:nvPr>
            <p:ph idx="4" type="body"/>
          </p:nvPr>
        </p:nvSpPr>
        <p:spPr>
          <a:xfrm>
            <a:off x="5540690" y="4795842"/>
            <a:ext cx="853050"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28"/>
          <p:cNvSpPr txBox="1"/>
          <p:nvPr>
            <p:ph idx="5" type="body"/>
          </p:nvPr>
        </p:nvSpPr>
        <p:spPr>
          <a:xfrm>
            <a:off x="5554076" y="5198980"/>
            <a:ext cx="853050"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1"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8"/>
          <p:cNvSpPr txBox="1"/>
          <p:nvPr>
            <p:ph idx="6" type="body"/>
          </p:nvPr>
        </p:nvSpPr>
        <p:spPr>
          <a:xfrm>
            <a:off x="6412096" y="4801688"/>
            <a:ext cx="3644289"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8"/>
          <p:cNvSpPr txBox="1"/>
          <p:nvPr>
            <p:ph idx="7" type="body"/>
          </p:nvPr>
        </p:nvSpPr>
        <p:spPr>
          <a:xfrm>
            <a:off x="6425482" y="5204826"/>
            <a:ext cx="3644289"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
  <p:cSld name="Testimonial">
    <p:spTree>
      <p:nvGrpSpPr>
        <p:cNvPr id="116" name="Shape 116"/>
        <p:cNvGrpSpPr/>
        <p:nvPr/>
      </p:nvGrpSpPr>
      <p:grpSpPr>
        <a:xfrm>
          <a:off x="0" y="0"/>
          <a:ext cx="0" cy="0"/>
          <a:chOff x="0" y="0"/>
          <a:chExt cx="0" cy="0"/>
        </a:xfrm>
      </p:grpSpPr>
      <p:sp>
        <p:nvSpPr>
          <p:cNvPr id="117" name="Google Shape;117;p29"/>
          <p:cNvSpPr/>
          <p:nvPr>
            <p:ph idx="2" type="pic"/>
          </p:nvPr>
        </p:nvSpPr>
        <p:spPr>
          <a:xfrm>
            <a:off x="5313363" y="1019175"/>
            <a:ext cx="2130425" cy="2452688"/>
          </a:xfrm>
          <a:prstGeom prst="rect">
            <a:avLst/>
          </a:prstGeom>
          <a:noFill/>
          <a:ln>
            <a:noFill/>
          </a:ln>
        </p:spPr>
      </p:sp>
      <p:sp>
        <p:nvSpPr>
          <p:cNvPr id="118" name="Google Shape;118;p29"/>
          <p:cNvSpPr/>
          <p:nvPr>
            <p:ph idx="3" type="pic"/>
          </p:nvPr>
        </p:nvSpPr>
        <p:spPr>
          <a:xfrm>
            <a:off x="8675688" y="976313"/>
            <a:ext cx="2130425" cy="2452687"/>
          </a:xfrm>
          <a:prstGeom prst="rect">
            <a:avLst/>
          </a:prstGeom>
          <a:noFill/>
          <a:ln>
            <a:noFill/>
          </a:ln>
        </p:spPr>
      </p:sp>
      <p:sp>
        <p:nvSpPr>
          <p:cNvPr id="119" name="Google Shape;119;p29"/>
          <p:cNvSpPr txBox="1"/>
          <p:nvPr>
            <p:ph idx="1" type="body"/>
          </p:nvPr>
        </p:nvSpPr>
        <p:spPr>
          <a:xfrm>
            <a:off x="439634" y="2191044"/>
            <a:ext cx="4540568" cy="235113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29"/>
          <p:cNvSpPr txBox="1"/>
          <p:nvPr>
            <p:ph idx="4" type="body"/>
          </p:nvPr>
        </p:nvSpPr>
        <p:spPr>
          <a:xfrm>
            <a:off x="5601076" y="3684133"/>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29"/>
          <p:cNvSpPr txBox="1"/>
          <p:nvPr>
            <p:ph idx="5" type="body"/>
          </p:nvPr>
        </p:nvSpPr>
        <p:spPr>
          <a:xfrm>
            <a:off x="5601077" y="3956291"/>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9"/>
          <p:cNvSpPr txBox="1"/>
          <p:nvPr>
            <p:ph idx="6" type="body"/>
          </p:nvPr>
        </p:nvSpPr>
        <p:spPr>
          <a:xfrm>
            <a:off x="5592869" y="4420521"/>
            <a:ext cx="2657152" cy="12161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000"/>
              <a:buFont typeface="Arial"/>
              <a:buNone/>
              <a:defRPr b="0" i="0" sz="1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 name="Google Shape;123;p29"/>
          <p:cNvSpPr txBox="1"/>
          <p:nvPr>
            <p:ph idx="7" type="body"/>
          </p:nvPr>
        </p:nvSpPr>
        <p:spPr>
          <a:xfrm>
            <a:off x="8870895" y="3671591"/>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29"/>
          <p:cNvSpPr txBox="1"/>
          <p:nvPr>
            <p:ph idx="8" type="body"/>
          </p:nvPr>
        </p:nvSpPr>
        <p:spPr>
          <a:xfrm>
            <a:off x="8870896" y="3953688"/>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9"/>
          <p:cNvSpPr txBox="1"/>
          <p:nvPr>
            <p:ph idx="9" type="body"/>
          </p:nvPr>
        </p:nvSpPr>
        <p:spPr>
          <a:xfrm>
            <a:off x="8862688" y="4417918"/>
            <a:ext cx="2657152" cy="12161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000"/>
              <a:buFont typeface="Arial"/>
              <a:buNone/>
              <a:defRPr b="0" i="0" sz="10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cSld name="Team">
    <p:spTree>
      <p:nvGrpSpPr>
        <p:cNvPr id="126" name="Shape 126"/>
        <p:cNvGrpSpPr/>
        <p:nvPr/>
      </p:nvGrpSpPr>
      <p:grpSpPr>
        <a:xfrm>
          <a:off x="0" y="0"/>
          <a:ext cx="0" cy="0"/>
          <a:chOff x="0" y="0"/>
          <a:chExt cx="0" cy="0"/>
        </a:xfrm>
      </p:grpSpPr>
      <p:sp>
        <p:nvSpPr>
          <p:cNvPr id="127" name="Google Shape;127;p30"/>
          <p:cNvSpPr/>
          <p:nvPr>
            <p:ph idx="2" type="pic"/>
          </p:nvPr>
        </p:nvSpPr>
        <p:spPr>
          <a:xfrm>
            <a:off x="587375" y="2233613"/>
            <a:ext cx="1563688" cy="1800225"/>
          </a:xfrm>
          <a:prstGeom prst="rect">
            <a:avLst/>
          </a:prstGeom>
          <a:noFill/>
          <a:ln>
            <a:noFill/>
          </a:ln>
        </p:spPr>
      </p:sp>
      <p:sp>
        <p:nvSpPr>
          <p:cNvPr id="128" name="Google Shape;128;p30"/>
          <p:cNvSpPr/>
          <p:nvPr>
            <p:ph idx="3" type="pic"/>
          </p:nvPr>
        </p:nvSpPr>
        <p:spPr>
          <a:xfrm>
            <a:off x="587375" y="4217238"/>
            <a:ext cx="1563688" cy="1800225"/>
          </a:xfrm>
          <a:prstGeom prst="rect">
            <a:avLst/>
          </a:prstGeom>
          <a:noFill/>
          <a:ln>
            <a:noFill/>
          </a:ln>
        </p:spPr>
      </p:sp>
      <p:sp>
        <p:nvSpPr>
          <p:cNvPr id="129" name="Google Shape;129;p30"/>
          <p:cNvSpPr/>
          <p:nvPr>
            <p:ph idx="4" type="pic"/>
          </p:nvPr>
        </p:nvSpPr>
        <p:spPr>
          <a:xfrm>
            <a:off x="9934575" y="2246090"/>
            <a:ext cx="1563688" cy="1800448"/>
          </a:xfrm>
          <a:prstGeom prst="rect">
            <a:avLst/>
          </a:prstGeom>
          <a:noFill/>
          <a:ln>
            <a:noFill/>
          </a:ln>
        </p:spPr>
      </p:sp>
      <p:sp>
        <p:nvSpPr>
          <p:cNvPr id="130" name="Google Shape;130;p30"/>
          <p:cNvSpPr/>
          <p:nvPr>
            <p:ph idx="5" type="pic"/>
          </p:nvPr>
        </p:nvSpPr>
        <p:spPr>
          <a:xfrm>
            <a:off x="9934575" y="4229938"/>
            <a:ext cx="1563688" cy="1787525"/>
          </a:xfrm>
          <a:prstGeom prst="rect">
            <a:avLst/>
          </a:prstGeom>
          <a:noFill/>
          <a:ln>
            <a:noFill/>
          </a:ln>
        </p:spPr>
      </p:sp>
      <p:sp>
        <p:nvSpPr>
          <p:cNvPr id="131" name="Google Shape;131;p30"/>
          <p:cNvSpPr txBox="1"/>
          <p:nvPr>
            <p:ph idx="1" type="body"/>
          </p:nvPr>
        </p:nvSpPr>
        <p:spPr>
          <a:xfrm>
            <a:off x="2272247" y="1005228"/>
            <a:ext cx="8249477" cy="84023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0"/>
          <p:cNvSpPr txBox="1"/>
          <p:nvPr>
            <p:ph idx="6" type="body"/>
          </p:nvPr>
        </p:nvSpPr>
        <p:spPr>
          <a:xfrm>
            <a:off x="2470759" y="2830774"/>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0"/>
          <p:cNvSpPr txBox="1"/>
          <p:nvPr>
            <p:ph idx="7" type="body"/>
          </p:nvPr>
        </p:nvSpPr>
        <p:spPr>
          <a:xfrm>
            <a:off x="2470760" y="3102932"/>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0"/>
          <p:cNvSpPr txBox="1"/>
          <p:nvPr>
            <p:ph idx="8" type="body"/>
          </p:nvPr>
        </p:nvSpPr>
        <p:spPr>
          <a:xfrm>
            <a:off x="2474225" y="4836266"/>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0"/>
          <p:cNvSpPr txBox="1"/>
          <p:nvPr>
            <p:ph idx="9" type="body"/>
          </p:nvPr>
        </p:nvSpPr>
        <p:spPr>
          <a:xfrm>
            <a:off x="2474226" y="5108424"/>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0"/>
          <p:cNvSpPr txBox="1"/>
          <p:nvPr>
            <p:ph idx="13" type="body"/>
          </p:nvPr>
        </p:nvSpPr>
        <p:spPr>
          <a:xfrm>
            <a:off x="6988190" y="2852328"/>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0"/>
          <p:cNvSpPr txBox="1"/>
          <p:nvPr>
            <p:ph idx="14" type="body"/>
          </p:nvPr>
        </p:nvSpPr>
        <p:spPr>
          <a:xfrm>
            <a:off x="6988191" y="3124486"/>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0"/>
          <p:cNvSpPr txBox="1"/>
          <p:nvPr>
            <p:ph idx="15" type="body"/>
          </p:nvPr>
        </p:nvSpPr>
        <p:spPr>
          <a:xfrm>
            <a:off x="7000658" y="4853997"/>
            <a:ext cx="2512048" cy="367427"/>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1600"/>
              <a:buFont typeface="Arial"/>
              <a:buNone/>
              <a:defRPr b="1" i="0" sz="16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0"/>
          <p:cNvSpPr txBox="1"/>
          <p:nvPr>
            <p:ph idx="16" type="body"/>
          </p:nvPr>
        </p:nvSpPr>
        <p:spPr>
          <a:xfrm>
            <a:off x="7000659" y="5126155"/>
            <a:ext cx="2520254" cy="2770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chemeClr val="lt1"/>
              </a:buClr>
              <a:buSzPts val="1200"/>
              <a:buFont typeface="Arial"/>
              <a:buNone/>
              <a:defRPr b="0" i="1"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ontact">
    <p:spTree>
      <p:nvGrpSpPr>
        <p:cNvPr id="140" name="Shape 140"/>
        <p:cNvGrpSpPr/>
        <p:nvPr/>
      </p:nvGrpSpPr>
      <p:grpSpPr>
        <a:xfrm>
          <a:off x="0" y="0"/>
          <a:ext cx="0" cy="0"/>
          <a:chOff x="0" y="0"/>
          <a:chExt cx="0" cy="0"/>
        </a:xfrm>
      </p:grpSpPr>
      <p:sp>
        <p:nvSpPr>
          <p:cNvPr id="141" name="Google Shape;141;p31"/>
          <p:cNvSpPr/>
          <p:nvPr>
            <p:ph idx="2" type="pic"/>
          </p:nvPr>
        </p:nvSpPr>
        <p:spPr>
          <a:xfrm>
            <a:off x="0" y="0"/>
            <a:ext cx="5705475" cy="6858000"/>
          </a:xfrm>
          <a:prstGeom prst="rect">
            <a:avLst/>
          </a:prstGeom>
          <a:noFill/>
          <a:ln>
            <a:noFill/>
          </a:ln>
        </p:spPr>
      </p:sp>
      <p:sp>
        <p:nvSpPr>
          <p:cNvPr id="142" name="Google Shape;142;p31"/>
          <p:cNvSpPr txBox="1"/>
          <p:nvPr>
            <p:ph idx="1" type="body"/>
          </p:nvPr>
        </p:nvSpPr>
        <p:spPr>
          <a:xfrm>
            <a:off x="4502773" y="1911881"/>
            <a:ext cx="5937437"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80000"/>
              </a:lnSpc>
              <a:spcBef>
                <a:spcPts val="0"/>
              </a:spcBef>
              <a:spcAft>
                <a:spcPts val="0"/>
              </a:spcAft>
              <a:buClr>
                <a:schemeClr val="lt1"/>
              </a:buClr>
              <a:buSzPts val="5400"/>
              <a:buFont typeface="Arial"/>
              <a:buNone/>
              <a:defRPr b="1" i="0" sz="5400" u="none" cap="none" strike="noStrike">
                <a:solidFill>
                  <a:schemeClr val="lt1"/>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 name="Google Shape;143;p31"/>
          <p:cNvSpPr txBox="1"/>
          <p:nvPr>
            <p:ph idx="3" type="body"/>
          </p:nvPr>
        </p:nvSpPr>
        <p:spPr>
          <a:xfrm>
            <a:off x="4594224" y="3916762"/>
            <a:ext cx="1430337"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1"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31"/>
          <p:cNvSpPr txBox="1"/>
          <p:nvPr>
            <p:ph idx="4" type="body"/>
          </p:nvPr>
        </p:nvSpPr>
        <p:spPr>
          <a:xfrm>
            <a:off x="4603746" y="4178044"/>
            <a:ext cx="2202624"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0"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31"/>
          <p:cNvSpPr txBox="1"/>
          <p:nvPr>
            <p:ph idx="5" type="body"/>
          </p:nvPr>
        </p:nvSpPr>
        <p:spPr>
          <a:xfrm>
            <a:off x="4579523" y="4546494"/>
            <a:ext cx="1430337"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1"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31"/>
          <p:cNvSpPr txBox="1"/>
          <p:nvPr>
            <p:ph idx="6" type="body"/>
          </p:nvPr>
        </p:nvSpPr>
        <p:spPr>
          <a:xfrm>
            <a:off x="4589045" y="4807776"/>
            <a:ext cx="2202624"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0"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31"/>
          <p:cNvSpPr txBox="1"/>
          <p:nvPr>
            <p:ph idx="7" type="body"/>
          </p:nvPr>
        </p:nvSpPr>
        <p:spPr>
          <a:xfrm>
            <a:off x="7527997" y="3916762"/>
            <a:ext cx="1430337"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1"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31"/>
          <p:cNvSpPr txBox="1"/>
          <p:nvPr>
            <p:ph idx="8" type="body"/>
          </p:nvPr>
        </p:nvSpPr>
        <p:spPr>
          <a:xfrm>
            <a:off x="7537519" y="4178044"/>
            <a:ext cx="2202624"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0"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1"/>
          <p:cNvSpPr txBox="1"/>
          <p:nvPr>
            <p:ph idx="9" type="body"/>
          </p:nvPr>
        </p:nvSpPr>
        <p:spPr>
          <a:xfrm>
            <a:off x="7523163" y="4546252"/>
            <a:ext cx="1430337"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1"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1"/>
          <p:cNvSpPr txBox="1"/>
          <p:nvPr>
            <p:ph idx="13" type="body"/>
          </p:nvPr>
        </p:nvSpPr>
        <p:spPr>
          <a:xfrm>
            <a:off x="7532685" y="4807534"/>
            <a:ext cx="2202624" cy="2714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100"/>
              <a:buFont typeface="Arial"/>
              <a:buNone/>
              <a:defRPr b="0" i="0" sz="11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able of Contents">
    <p:spTree>
      <p:nvGrpSpPr>
        <p:cNvPr id="12" name="Shape 12"/>
        <p:cNvGrpSpPr/>
        <p:nvPr/>
      </p:nvGrpSpPr>
      <p:grpSpPr>
        <a:xfrm>
          <a:off x="0" y="0"/>
          <a:ext cx="0" cy="0"/>
          <a:chOff x="0" y="0"/>
          <a:chExt cx="0" cy="0"/>
        </a:xfrm>
      </p:grpSpPr>
      <p:sp>
        <p:nvSpPr>
          <p:cNvPr id="13" name="Google Shape;13;p18"/>
          <p:cNvSpPr txBox="1"/>
          <p:nvPr>
            <p:ph idx="1" type="body"/>
          </p:nvPr>
        </p:nvSpPr>
        <p:spPr>
          <a:xfrm>
            <a:off x="511175" y="2169262"/>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2" type="body"/>
          </p:nvPr>
        </p:nvSpPr>
        <p:spPr>
          <a:xfrm>
            <a:off x="511176" y="2752186"/>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8"/>
          <p:cNvSpPr txBox="1"/>
          <p:nvPr>
            <p:ph idx="3" type="body"/>
          </p:nvPr>
        </p:nvSpPr>
        <p:spPr>
          <a:xfrm>
            <a:off x="511174" y="3235593"/>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8"/>
          <p:cNvSpPr txBox="1"/>
          <p:nvPr>
            <p:ph idx="4" type="body"/>
          </p:nvPr>
        </p:nvSpPr>
        <p:spPr>
          <a:xfrm>
            <a:off x="511175" y="3818517"/>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8"/>
          <p:cNvSpPr txBox="1"/>
          <p:nvPr>
            <p:ph idx="5" type="body"/>
          </p:nvPr>
        </p:nvSpPr>
        <p:spPr>
          <a:xfrm>
            <a:off x="511173" y="4252621"/>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 name="Google Shape;18;p18"/>
          <p:cNvSpPr txBox="1"/>
          <p:nvPr>
            <p:ph idx="6" type="body"/>
          </p:nvPr>
        </p:nvSpPr>
        <p:spPr>
          <a:xfrm>
            <a:off x="511174" y="4835545"/>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18"/>
          <p:cNvSpPr txBox="1"/>
          <p:nvPr>
            <p:ph idx="7" type="body"/>
          </p:nvPr>
        </p:nvSpPr>
        <p:spPr>
          <a:xfrm>
            <a:off x="511172" y="5293140"/>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8"/>
          <p:cNvSpPr txBox="1"/>
          <p:nvPr>
            <p:ph idx="8" type="body"/>
          </p:nvPr>
        </p:nvSpPr>
        <p:spPr>
          <a:xfrm>
            <a:off x="511173" y="5876064"/>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18"/>
          <p:cNvSpPr txBox="1"/>
          <p:nvPr>
            <p:ph idx="9" type="body"/>
          </p:nvPr>
        </p:nvSpPr>
        <p:spPr>
          <a:xfrm>
            <a:off x="4473574" y="2178124"/>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8"/>
          <p:cNvSpPr txBox="1"/>
          <p:nvPr>
            <p:ph idx="13" type="body"/>
          </p:nvPr>
        </p:nvSpPr>
        <p:spPr>
          <a:xfrm>
            <a:off x="4473575" y="2761048"/>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18"/>
          <p:cNvSpPr txBox="1"/>
          <p:nvPr>
            <p:ph idx="14" type="body"/>
          </p:nvPr>
        </p:nvSpPr>
        <p:spPr>
          <a:xfrm>
            <a:off x="4473573" y="3241929"/>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18"/>
          <p:cNvSpPr txBox="1"/>
          <p:nvPr>
            <p:ph idx="15" type="body"/>
          </p:nvPr>
        </p:nvSpPr>
        <p:spPr>
          <a:xfrm>
            <a:off x="4473574" y="3824853"/>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18"/>
          <p:cNvSpPr txBox="1"/>
          <p:nvPr>
            <p:ph idx="16" type="body"/>
          </p:nvPr>
        </p:nvSpPr>
        <p:spPr>
          <a:xfrm>
            <a:off x="4481162" y="4244023"/>
            <a:ext cx="1100137" cy="58926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3CEA2"/>
              </a:buClr>
              <a:buSzPts val="3200"/>
              <a:buFont typeface="Arial"/>
              <a:buNone/>
              <a:defRPr b="1" i="0" sz="3200" u="none" cap="none" strike="noStrike">
                <a:solidFill>
                  <a:srgbClr val="43CEA2"/>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8"/>
          <p:cNvSpPr txBox="1"/>
          <p:nvPr>
            <p:ph idx="17" type="body"/>
          </p:nvPr>
        </p:nvSpPr>
        <p:spPr>
          <a:xfrm>
            <a:off x="4481163" y="4826947"/>
            <a:ext cx="269875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0"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18"/>
          <p:cNvSpPr/>
          <p:nvPr>
            <p:ph idx="18" type="pic"/>
          </p:nvPr>
        </p:nvSpPr>
        <p:spPr>
          <a:xfrm>
            <a:off x="8259763" y="549274"/>
            <a:ext cx="3349625" cy="6308726"/>
          </a:xfrm>
          <a:prstGeom prst="rect">
            <a:avLst/>
          </a:prstGeom>
          <a:noFill/>
          <a:ln>
            <a:noFill/>
          </a:ln>
        </p:spPr>
      </p:sp>
      <p:sp>
        <p:nvSpPr>
          <p:cNvPr id="28" name="Google Shape;28;p18"/>
          <p:cNvSpPr txBox="1"/>
          <p:nvPr/>
        </p:nvSpPr>
        <p:spPr>
          <a:xfrm>
            <a:off x="481013" y="1147800"/>
            <a:ext cx="4114800" cy="75713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ID" sz="5400">
                <a:solidFill>
                  <a:srgbClr val="185A9D"/>
                </a:solidFill>
                <a:latin typeface="Nanum Gothic"/>
                <a:ea typeface="Nanum Gothic"/>
                <a:cs typeface="Nanum Gothic"/>
                <a:sym typeface="Nanum Gothic"/>
              </a:rPr>
              <a:t>Content</a:t>
            </a:r>
            <a:endParaRPr/>
          </a:p>
        </p:txBody>
      </p:sp>
      <p:sp>
        <p:nvSpPr>
          <p:cNvPr id="29" name="Google Shape;29;p18"/>
          <p:cNvSpPr txBox="1"/>
          <p:nvPr>
            <p:ph idx="19" type="body"/>
          </p:nvPr>
        </p:nvSpPr>
        <p:spPr>
          <a:xfrm>
            <a:off x="481013" y="971769"/>
            <a:ext cx="3876675" cy="8601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out">
  <p:cSld name="About">
    <p:spTree>
      <p:nvGrpSpPr>
        <p:cNvPr id="30" name="Shape 30"/>
        <p:cNvGrpSpPr/>
        <p:nvPr/>
      </p:nvGrpSpPr>
      <p:grpSpPr>
        <a:xfrm>
          <a:off x="0" y="0"/>
          <a:ext cx="0" cy="0"/>
          <a:chOff x="0" y="0"/>
          <a:chExt cx="0" cy="0"/>
        </a:xfrm>
      </p:grpSpPr>
      <p:sp>
        <p:nvSpPr>
          <p:cNvPr id="31" name="Google Shape;31;p19"/>
          <p:cNvSpPr txBox="1"/>
          <p:nvPr>
            <p:ph idx="1" type="body"/>
          </p:nvPr>
        </p:nvSpPr>
        <p:spPr>
          <a:xfrm>
            <a:off x="5966610" y="3599907"/>
            <a:ext cx="5508624" cy="1875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9"/>
          <p:cNvSpPr txBox="1"/>
          <p:nvPr>
            <p:ph idx="2" type="body"/>
          </p:nvPr>
        </p:nvSpPr>
        <p:spPr>
          <a:xfrm>
            <a:off x="5921373" y="1382573"/>
            <a:ext cx="5194230"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9"/>
          <p:cNvSpPr/>
          <p:nvPr>
            <p:ph idx="3" type="pic"/>
          </p:nvPr>
        </p:nvSpPr>
        <p:spPr>
          <a:xfrm>
            <a:off x="926135" y="1129522"/>
            <a:ext cx="3804615" cy="4575953"/>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story">
  <p:cSld name="History">
    <p:bg>
      <p:bgPr>
        <a:solidFill>
          <a:srgbClr val="185A9D"/>
        </a:solidFill>
      </p:bgPr>
    </p:bg>
    <p:spTree>
      <p:nvGrpSpPr>
        <p:cNvPr id="34" name="Shape 34"/>
        <p:cNvGrpSpPr/>
        <p:nvPr/>
      </p:nvGrpSpPr>
      <p:grpSpPr>
        <a:xfrm>
          <a:off x="0" y="0"/>
          <a:ext cx="0" cy="0"/>
          <a:chOff x="0" y="0"/>
          <a:chExt cx="0" cy="0"/>
        </a:xfrm>
      </p:grpSpPr>
      <p:sp>
        <p:nvSpPr>
          <p:cNvPr id="35" name="Google Shape;35;p20"/>
          <p:cNvSpPr/>
          <p:nvPr>
            <p:ph idx="2" type="pic"/>
          </p:nvPr>
        </p:nvSpPr>
        <p:spPr>
          <a:xfrm>
            <a:off x="7573963" y="0"/>
            <a:ext cx="4618037" cy="6858000"/>
          </a:xfrm>
          <a:prstGeom prst="rect">
            <a:avLst/>
          </a:prstGeom>
          <a:noFill/>
          <a:ln>
            <a:noFill/>
          </a:ln>
        </p:spPr>
      </p:sp>
      <p:sp>
        <p:nvSpPr>
          <p:cNvPr id="36" name="Google Shape;36;p20"/>
          <p:cNvSpPr txBox="1"/>
          <p:nvPr>
            <p:ph idx="1" type="body"/>
          </p:nvPr>
        </p:nvSpPr>
        <p:spPr>
          <a:xfrm>
            <a:off x="479629" y="1523816"/>
            <a:ext cx="5194230"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5400"/>
              <a:buFont typeface="Arial"/>
              <a:buNone/>
              <a:defRPr b="1" i="0" sz="5400" u="none" cap="none" strike="noStrike">
                <a:solidFill>
                  <a:schemeClr val="lt1"/>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0"/>
          <p:cNvSpPr txBox="1"/>
          <p:nvPr>
            <p:ph idx="3" type="body"/>
          </p:nvPr>
        </p:nvSpPr>
        <p:spPr>
          <a:xfrm>
            <a:off x="536538" y="3826564"/>
            <a:ext cx="6246813" cy="1875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lues">
  <p:cSld name="Values">
    <p:bg>
      <p:bgPr>
        <a:solidFill>
          <a:schemeClr val="lt1"/>
        </a:solidFill>
      </p:bgPr>
    </p:bg>
    <p:spTree>
      <p:nvGrpSpPr>
        <p:cNvPr id="38" name="Shape 38"/>
        <p:cNvGrpSpPr/>
        <p:nvPr/>
      </p:nvGrpSpPr>
      <p:grpSpPr>
        <a:xfrm>
          <a:off x="0" y="0"/>
          <a:ext cx="0" cy="0"/>
          <a:chOff x="0" y="0"/>
          <a:chExt cx="0" cy="0"/>
        </a:xfrm>
      </p:grpSpPr>
      <p:sp>
        <p:nvSpPr>
          <p:cNvPr id="39" name="Google Shape;39;p21"/>
          <p:cNvSpPr txBox="1"/>
          <p:nvPr>
            <p:ph idx="1" type="body"/>
          </p:nvPr>
        </p:nvSpPr>
        <p:spPr>
          <a:xfrm>
            <a:off x="4890157" y="624116"/>
            <a:ext cx="2689571" cy="58802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21"/>
          <p:cNvSpPr txBox="1"/>
          <p:nvPr>
            <p:ph idx="2" type="body"/>
          </p:nvPr>
        </p:nvSpPr>
        <p:spPr>
          <a:xfrm>
            <a:off x="4890157" y="1184791"/>
            <a:ext cx="3085475" cy="14761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1"/>
          <p:cNvSpPr txBox="1"/>
          <p:nvPr>
            <p:ph idx="3" type="body"/>
          </p:nvPr>
        </p:nvSpPr>
        <p:spPr>
          <a:xfrm>
            <a:off x="4890157" y="4234390"/>
            <a:ext cx="2689571" cy="58802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1"/>
          <p:cNvSpPr txBox="1"/>
          <p:nvPr>
            <p:ph idx="4" type="body"/>
          </p:nvPr>
        </p:nvSpPr>
        <p:spPr>
          <a:xfrm>
            <a:off x="4890157" y="4795065"/>
            <a:ext cx="3085475" cy="14761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1"/>
          <p:cNvSpPr txBox="1"/>
          <p:nvPr>
            <p:ph idx="5" type="body"/>
          </p:nvPr>
        </p:nvSpPr>
        <p:spPr>
          <a:xfrm>
            <a:off x="497577" y="2062413"/>
            <a:ext cx="4203632"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1"/>
          <p:cNvSpPr txBox="1"/>
          <p:nvPr>
            <p:ph idx="6" type="body"/>
          </p:nvPr>
        </p:nvSpPr>
        <p:spPr>
          <a:xfrm>
            <a:off x="488261" y="3908219"/>
            <a:ext cx="3425687" cy="99177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5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21"/>
          <p:cNvSpPr/>
          <p:nvPr>
            <p:ph idx="7" type="pic"/>
          </p:nvPr>
        </p:nvSpPr>
        <p:spPr>
          <a:xfrm>
            <a:off x="8448675" y="918127"/>
            <a:ext cx="3743325" cy="5046111"/>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als">
  <p:cSld name="Goals">
    <p:spTree>
      <p:nvGrpSpPr>
        <p:cNvPr id="46" name="Shape 46"/>
        <p:cNvGrpSpPr/>
        <p:nvPr/>
      </p:nvGrpSpPr>
      <p:grpSpPr>
        <a:xfrm>
          <a:off x="0" y="0"/>
          <a:ext cx="0" cy="0"/>
          <a:chOff x="0" y="0"/>
          <a:chExt cx="0" cy="0"/>
        </a:xfrm>
      </p:grpSpPr>
      <p:sp>
        <p:nvSpPr>
          <p:cNvPr id="47" name="Google Shape;47;p22"/>
          <p:cNvSpPr txBox="1"/>
          <p:nvPr>
            <p:ph idx="1" type="body"/>
          </p:nvPr>
        </p:nvSpPr>
        <p:spPr>
          <a:xfrm>
            <a:off x="1385474" y="3541695"/>
            <a:ext cx="428977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2"/>
          <p:cNvSpPr txBox="1"/>
          <p:nvPr>
            <p:ph idx="2" type="body"/>
          </p:nvPr>
        </p:nvSpPr>
        <p:spPr>
          <a:xfrm>
            <a:off x="1385474" y="4353444"/>
            <a:ext cx="428977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Google Shape;49;p22"/>
          <p:cNvSpPr txBox="1"/>
          <p:nvPr>
            <p:ph idx="3" type="body"/>
          </p:nvPr>
        </p:nvSpPr>
        <p:spPr>
          <a:xfrm>
            <a:off x="1385474" y="5217234"/>
            <a:ext cx="4289770"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22"/>
          <p:cNvSpPr txBox="1"/>
          <p:nvPr>
            <p:ph idx="4" type="body"/>
          </p:nvPr>
        </p:nvSpPr>
        <p:spPr>
          <a:xfrm>
            <a:off x="487638" y="1350423"/>
            <a:ext cx="4839735"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2"/>
          <p:cNvSpPr/>
          <p:nvPr>
            <p:ph idx="5" type="pic"/>
          </p:nvPr>
        </p:nvSpPr>
        <p:spPr>
          <a:xfrm>
            <a:off x="6977270" y="549278"/>
            <a:ext cx="5214730" cy="6308722"/>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lestones">
  <p:cSld name="Milestones">
    <p:bg>
      <p:bgPr>
        <a:solidFill>
          <a:schemeClr val="lt1"/>
        </a:solidFill>
      </p:bgPr>
    </p:bg>
    <p:spTree>
      <p:nvGrpSpPr>
        <p:cNvPr id="52" name="Shape 52"/>
        <p:cNvGrpSpPr/>
        <p:nvPr/>
      </p:nvGrpSpPr>
      <p:grpSpPr>
        <a:xfrm>
          <a:off x="0" y="0"/>
          <a:ext cx="0" cy="0"/>
          <a:chOff x="0" y="0"/>
          <a:chExt cx="0" cy="0"/>
        </a:xfrm>
      </p:grpSpPr>
      <p:sp>
        <p:nvSpPr>
          <p:cNvPr id="53" name="Google Shape;53;p23"/>
          <p:cNvSpPr txBox="1"/>
          <p:nvPr>
            <p:ph idx="1" type="body"/>
          </p:nvPr>
        </p:nvSpPr>
        <p:spPr>
          <a:xfrm>
            <a:off x="3162404" y="4482367"/>
            <a:ext cx="1339435" cy="3598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474747"/>
              </a:buClr>
              <a:buSzPts val="1800"/>
              <a:buFont typeface="Arial"/>
              <a:buNone/>
              <a:defRPr b="1" i="0" sz="18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3"/>
          <p:cNvSpPr txBox="1"/>
          <p:nvPr>
            <p:ph idx="2" type="body"/>
          </p:nvPr>
        </p:nvSpPr>
        <p:spPr>
          <a:xfrm>
            <a:off x="3144465" y="4800079"/>
            <a:ext cx="1568239" cy="52944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3"/>
          <p:cNvSpPr txBox="1"/>
          <p:nvPr>
            <p:ph idx="3" type="body"/>
          </p:nvPr>
        </p:nvSpPr>
        <p:spPr>
          <a:xfrm>
            <a:off x="5372758" y="4114607"/>
            <a:ext cx="1339435" cy="3598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1800"/>
              <a:buFont typeface="Arial"/>
              <a:buNone/>
              <a:defRPr b="1" i="0" sz="1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23"/>
          <p:cNvSpPr txBox="1"/>
          <p:nvPr>
            <p:ph idx="4" type="body"/>
          </p:nvPr>
        </p:nvSpPr>
        <p:spPr>
          <a:xfrm>
            <a:off x="5364758" y="4422380"/>
            <a:ext cx="1568239" cy="52944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23"/>
          <p:cNvSpPr txBox="1"/>
          <p:nvPr>
            <p:ph idx="5" type="body"/>
          </p:nvPr>
        </p:nvSpPr>
        <p:spPr>
          <a:xfrm>
            <a:off x="7453379" y="4482367"/>
            <a:ext cx="1339435" cy="3598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474747"/>
              </a:buClr>
              <a:buSzPts val="1800"/>
              <a:buFont typeface="Arial"/>
              <a:buNone/>
              <a:defRPr b="1" i="0" sz="18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23"/>
          <p:cNvSpPr txBox="1"/>
          <p:nvPr>
            <p:ph idx="6" type="body"/>
          </p:nvPr>
        </p:nvSpPr>
        <p:spPr>
          <a:xfrm>
            <a:off x="7435440" y="4800079"/>
            <a:ext cx="1568239" cy="52944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rgbClr val="474747"/>
              </a:buClr>
              <a:buSzPts val="1200"/>
              <a:buFont typeface="Arial"/>
              <a:buNone/>
              <a:defRPr b="0" i="0" sz="12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23"/>
          <p:cNvSpPr txBox="1"/>
          <p:nvPr>
            <p:ph idx="7" type="body"/>
          </p:nvPr>
        </p:nvSpPr>
        <p:spPr>
          <a:xfrm>
            <a:off x="9682232" y="4044789"/>
            <a:ext cx="1339435" cy="3598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1800"/>
              <a:buFont typeface="Arial"/>
              <a:buNone/>
              <a:defRPr b="1" i="0" sz="1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23"/>
          <p:cNvSpPr txBox="1"/>
          <p:nvPr>
            <p:ph idx="8" type="body"/>
          </p:nvPr>
        </p:nvSpPr>
        <p:spPr>
          <a:xfrm>
            <a:off x="9674232" y="4352562"/>
            <a:ext cx="1568239" cy="7062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3"/>
          <p:cNvSpPr txBox="1"/>
          <p:nvPr>
            <p:ph idx="9" type="body"/>
          </p:nvPr>
        </p:nvSpPr>
        <p:spPr>
          <a:xfrm>
            <a:off x="1016139" y="4104669"/>
            <a:ext cx="1339435" cy="3598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1800"/>
              <a:buFont typeface="Arial"/>
              <a:buNone/>
              <a:defRPr b="1" i="0" sz="1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3"/>
          <p:cNvSpPr txBox="1"/>
          <p:nvPr>
            <p:ph idx="13" type="body"/>
          </p:nvPr>
        </p:nvSpPr>
        <p:spPr>
          <a:xfrm>
            <a:off x="998200" y="4422381"/>
            <a:ext cx="1568239" cy="52944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5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23"/>
          <p:cNvSpPr txBox="1"/>
          <p:nvPr>
            <p:ph idx="14" type="body"/>
          </p:nvPr>
        </p:nvSpPr>
        <p:spPr>
          <a:xfrm>
            <a:off x="1418016" y="1156498"/>
            <a:ext cx="9108319" cy="84023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0"/>
              </a:spcBef>
              <a:spcAft>
                <a:spcPts val="0"/>
              </a:spcAft>
              <a:buClr>
                <a:schemeClr val="lt1"/>
              </a:buClr>
              <a:buSzPts val="5400"/>
              <a:buFont typeface="Arial"/>
              <a:buNone/>
              <a:defRPr b="1" i="0" sz="5400" u="none" cap="none" strike="noStrike">
                <a:solidFill>
                  <a:schemeClr val="lt1"/>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Numbers">
    <p:bg>
      <p:bgPr>
        <a:solidFill>
          <a:srgbClr val="185A9D"/>
        </a:solidFill>
      </p:bgPr>
    </p:bg>
    <p:spTree>
      <p:nvGrpSpPr>
        <p:cNvPr id="64" name="Shape 64"/>
        <p:cNvGrpSpPr/>
        <p:nvPr/>
      </p:nvGrpSpPr>
      <p:grpSpPr>
        <a:xfrm>
          <a:off x="0" y="0"/>
          <a:ext cx="0" cy="0"/>
          <a:chOff x="0" y="0"/>
          <a:chExt cx="0" cy="0"/>
        </a:xfrm>
      </p:grpSpPr>
      <p:sp>
        <p:nvSpPr>
          <p:cNvPr id="65" name="Google Shape;65;p24"/>
          <p:cNvSpPr txBox="1"/>
          <p:nvPr>
            <p:ph idx="1" type="body"/>
          </p:nvPr>
        </p:nvSpPr>
        <p:spPr>
          <a:xfrm>
            <a:off x="9810387" y="914337"/>
            <a:ext cx="1815289" cy="6408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4"/>
          <p:cNvSpPr txBox="1"/>
          <p:nvPr>
            <p:ph idx="2" type="body"/>
          </p:nvPr>
        </p:nvSpPr>
        <p:spPr>
          <a:xfrm>
            <a:off x="7808076" y="730907"/>
            <a:ext cx="1754948" cy="89007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4800"/>
              <a:buFont typeface="Arial"/>
              <a:buNone/>
              <a:defRPr b="1" i="0" sz="4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4"/>
          <p:cNvSpPr txBox="1"/>
          <p:nvPr>
            <p:ph idx="3" type="body"/>
          </p:nvPr>
        </p:nvSpPr>
        <p:spPr>
          <a:xfrm>
            <a:off x="9801563" y="2340705"/>
            <a:ext cx="1815289" cy="6408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4"/>
          <p:cNvSpPr txBox="1"/>
          <p:nvPr>
            <p:ph idx="4" type="body"/>
          </p:nvPr>
        </p:nvSpPr>
        <p:spPr>
          <a:xfrm>
            <a:off x="7808076" y="2243742"/>
            <a:ext cx="1754948" cy="89007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4800"/>
              <a:buFont typeface="Arial"/>
              <a:buNone/>
              <a:defRPr b="1" i="0" sz="4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4"/>
          <p:cNvSpPr txBox="1"/>
          <p:nvPr>
            <p:ph idx="5" type="body"/>
          </p:nvPr>
        </p:nvSpPr>
        <p:spPr>
          <a:xfrm>
            <a:off x="7808076" y="3722802"/>
            <a:ext cx="1754948" cy="89007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4800"/>
              <a:buFont typeface="Arial"/>
              <a:buNone/>
              <a:defRPr b="1" i="0" sz="4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4"/>
          <p:cNvSpPr txBox="1"/>
          <p:nvPr>
            <p:ph idx="6" type="body"/>
          </p:nvPr>
        </p:nvSpPr>
        <p:spPr>
          <a:xfrm>
            <a:off x="9800448" y="3894743"/>
            <a:ext cx="1815289" cy="6408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4"/>
          <p:cNvSpPr txBox="1"/>
          <p:nvPr>
            <p:ph idx="7" type="body"/>
          </p:nvPr>
        </p:nvSpPr>
        <p:spPr>
          <a:xfrm>
            <a:off x="7808076" y="5237015"/>
            <a:ext cx="1754948" cy="89007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1000"/>
              </a:spcBef>
              <a:spcAft>
                <a:spcPts val="0"/>
              </a:spcAft>
              <a:buClr>
                <a:schemeClr val="lt1"/>
              </a:buClr>
              <a:buSzPts val="4800"/>
              <a:buFont typeface="Arial"/>
              <a:buNone/>
              <a:defRPr b="1" i="0" sz="48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4"/>
          <p:cNvSpPr txBox="1"/>
          <p:nvPr>
            <p:ph idx="8" type="body"/>
          </p:nvPr>
        </p:nvSpPr>
        <p:spPr>
          <a:xfrm>
            <a:off x="9800448" y="5372179"/>
            <a:ext cx="1815289" cy="64088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rgbClr val="474747"/>
              </a:buClr>
              <a:buSzPts val="1400"/>
              <a:buFont typeface="Arial"/>
              <a:buNone/>
              <a:defRPr b="1" i="0" sz="1400" u="none" cap="none" strike="noStrike">
                <a:solidFill>
                  <a:srgbClr val="474747"/>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4"/>
          <p:cNvSpPr/>
          <p:nvPr>
            <p:ph idx="9" type="pic"/>
          </p:nvPr>
        </p:nvSpPr>
        <p:spPr>
          <a:xfrm>
            <a:off x="576263" y="3160713"/>
            <a:ext cx="5675312" cy="3697287"/>
          </a:xfrm>
          <a:prstGeom prst="rect">
            <a:avLst/>
          </a:prstGeom>
          <a:noFill/>
          <a:ln>
            <a:noFill/>
          </a:ln>
        </p:spPr>
      </p:sp>
      <p:sp>
        <p:nvSpPr>
          <p:cNvPr id="74" name="Google Shape;74;p24"/>
          <p:cNvSpPr txBox="1"/>
          <p:nvPr>
            <p:ph idx="13" type="body"/>
          </p:nvPr>
        </p:nvSpPr>
        <p:spPr>
          <a:xfrm>
            <a:off x="479629" y="1175946"/>
            <a:ext cx="5194230"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lt1"/>
              </a:buClr>
              <a:buSzPts val="5400"/>
              <a:buFont typeface="Arial"/>
              <a:buNone/>
              <a:defRPr b="1" i="0" sz="5400" u="none" cap="none" strike="noStrike">
                <a:solidFill>
                  <a:schemeClr val="lt1"/>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8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rvices">
  <p:cSld name="Services">
    <p:spTree>
      <p:nvGrpSpPr>
        <p:cNvPr id="75" name="Shape 75"/>
        <p:cNvGrpSpPr/>
        <p:nvPr/>
      </p:nvGrpSpPr>
      <p:grpSpPr>
        <a:xfrm>
          <a:off x="0" y="0"/>
          <a:ext cx="0" cy="0"/>
          <a:chOff x="0" y="0"/>
          <a:chExt cx="0" cy="0"/>
        </a:xfrm>
      </p:grpSpPr>
      <p:sp>
        <p:nvSpPr>
          <p:cNvPr id="76" name="Google Shape;76;p25"/>
          <p:cNvSpPr/>
          <p:nvPr>
            <p:ph idx="2" type="pic"/>
          </p:nvPr>
        </p:nvSpPr>
        <p:spPr>
          <a:xfrm>
            <a:off x="4551363" y="549278"/>
            <a:ext cx="3738562" cy="6308722"/>
          </a:xfrm>
          <a:prstGeom prst="rect">
            <a:avLst/>
          </a:prstGeom>
          <a:noFill/>
          <a:ln>
            <a:noFill/>
          </a:ln>
        </p:spPr>
      </p:sp>
      <p:sp>
        <p:nvSpPr>
          <p:cNvPr id="77" name="Google Shape;77;p25"/>
          <p:cNvSpPr txBox="1"/>
          <p:nvPr>
            <p:ph idx="1" type="body"/>
          </p:nvPr>
        </p:nvSpPr>
        <p:spPr>
          <a:xfrm>
            <a:off x="428003" y="2598694"/>
            <a:ext cx="3433203" cy="15881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rgbClr val="185A9D"/>
              </a:buClr>
              <a:buSzPts val="5400"/>
              <a:buFont typeface="Arial"/>
              <a:buNone/>
              <a:defRPr b="1" i="0" sz="5400" u="none" cap="none" strike="noStrike">
                <a:solidFill>
                  <a:srgbClr val="185A9D"/>
                </a:solidFill>
                <a:latin typeface="Nanum Gothic"/>
                <a:ea typeface="Nanum Gothic"/>
                <a:cs typeface="Nanum Gothic"/>
                <a:sym typeface="Nanum Gothic"/>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5"/>
          <p:cNvSpPr txBox="1"/>
          <p:nvPr>
            <p:ph idx="3" type="body"/>
          </p:nvPr>
        </p:nvSpPr>
        <p:spPr>
          <a:xfrm>
            <a:off x="7869377" y="1601606"/>
            <a:ext cx="3351146"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400"/>
              <a:buFont typeface="Arial"/>
              <a:buNone/>
              <a:defRPr b="1" i="0" sz="14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5"/>
          <p:cNvSpPr txBox="1"/>
          <p:nvPr>
            <p:ph idx="4" type="body"/>
          </p:nvPr>
        </p:nvSpPr>
        <p:spPr>
          <a:xfrm>
            <a:off x="7874750" y="1913995"/>
            <a:ext cx="3461234" cy="6463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5"/>
          <p:cNvSpPr txBox="1"/>
          <p:nvPr>
            <p:ph idx="5" type="body"/>
          </p:nvPr>
        </p:nvSpPr>
        <p:spPr>
          <a:xfrm>
            <a:off x="7864003" y="3157422"/>
            <a:ext cx="3351146"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400"/>
              <a:buFont typeface="Arial"/>
              <a:buNone/>
              <a:defRPr b="1" i="0" sz="14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25"/>
          <p:cNvSpPr txBox="1"/>
          <p:nvPr>
            <p:ph idx="6" type="body"/>
          </p:nvPr>
        </p:nvSpPr>
        <p:spPr>
          <a:xfrm>
            <a:off x="7869376" y="3449933"/>
            <a:ext cx="3461234" cy="6463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5"/>
          <p:cNvSpPr txBox="1"/>
          <p:nvPr>
            <p:ph idx="7" type="body"/>
          </p:nvPr>
        </p:nvSpPr>
        <p:spPr>
          <a:xfrm>
            <a:off x="7869377" y="4674210"/>
            <a:ext cx="3351146" cy="306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00"/>
              </a:spcBef>
              <a:spcAft>
                <a:spcPts val="0"/>
              </a:spcAft>
              <a:buClr>
                <a:schemeClr val="lt1"/>
              </a:buClr>
              <a:buSzPts val="1400"/>
              <a:buFont typeface="Arial"/>
              <a:buNone/>
              <a:defRPr b="1" i="0" sz="14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5"/>
          <p:cNvSpPr txBox="1"/>
          <p:nvPr>
            <p:ph idx="8" type="body"/>
          </p:nvPr>
        </p:nvSpPr>
        <p:spPr>
          <a:xfrm>
            <a:off x="7864811" y="4986599"/>
            <a:ext cx="3461234" cy="6463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1000"/>
              </a:spcBef>
              <a:spcAft>
                <a:spcPts val="0"/>
              </a:spcAft>
              <a:buClr>
                <a:schemeClr val="lt1"/>
              </a:buClr>
              <a:buSzPts val="1200"/>
              <a:buFont typeface="Arial"/>
              <a:buNone/>
              <a:defRPr b="0" i="0" sz="1200" u="none" cap="none" strike="noStrike">
                <a:solidFill>
                  <a:schemeClr val="lt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nvSpPr>
        <p:spPr>
          <a:xfrm>
            <a:off x="4414850" y="1803800"/>
            <a:ext cx="7104900" cy="141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8600">
                <a:solidFill>
                  <a:srgbClr val="185A9D"/>
                </a:solidFill>
              </a:rPr>
              <a:t>Mobil Şehrim</a:t>
            </a:r>
            <a:endParaRPr sz="1200"/>
          </a:p>
        </p:txBody>
      </p:sp>
      <p:sp>
        <p:nvSpPr>
          <p:cNvPr id="156" name="Google Shape;156;p1"/>
          <p:cNvSpPr txBox="1"/>
          <p:nvPr/>
        </p:nvSpPr>
        <p:spPr>
          <a:xfrm>
            <a:off x="4471988" y="3180200"/>
            <a:ext cx="690104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2800">
                <a:solidFill>
                  <a:srgbClr val="43CEA2"/>
                </a:solidFill>
                <a:latin typeface="Lato"/>
                <a:ea typeface="Lato"/>
                <a:cs typeface="Lato"/>
                <a:sym typeface="Lato"/>
              </a:rPr>
              <a:t>Akıllı Yönetim Sistemi</a:t>
            </a:r>
            <a:endParaRPr/>
          </a:p>
        </p:txBody>
      </p:sp>
      <p:cxnSp>
        <p:nvCxnSpPr>
          <p:cNvPr id="157" name="Google Shape;157;p1"/>
          <p:cNvCxnSpPr/>
          <p:nvPr/>
        </p:nvCxnSpPr>
        <p:spPr>
          <a:xfrm>
            <a:off x="4548188" y="4478622"/>
            <a:ext cx="6156325" cy="0"/>
          </a:xfrm>
          <a:prstGeom prst="straightConnector1">
            <a:avLst/>
          </a:prstGeom>
          <a:noFill/>
          <a:ln cap="flat" cmpd="sng" w="9525">
            <a:solidFill>
              <a:srgbClr val="43CEA2"/>
            </a:solidFill>
            <a:prstDash val="solid"/>
            <a:miter lim="800000"/>
            <a:headEnd len="sm" w="sm" type="none"/>
            <a:tailEnd len="sm" w="sm" type="none"/>
          </a:ln>
        </p:spPr>
      </p:cxnSp>
      <p:sp>
        <p:nvSpPr>
          <p:cNvPr id="158" name="Google Shape;158;p1"/>
          <p:cNvSpPr txBox="1"/>
          <p:nvPr/>
        </p:nvSpPr>
        <p:spPr>
          <a:xfrm>
            <a:off x="4471988" y="4858463"/>
            <a:ext cx="89852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a:solidFill>
                  <a:srgbClr val="474747"/>
                </a:solidFill>
                <a:latin typeface="Lato"/>
                <a:ea typeface="Lato"/>
                <a:cs typeface="Lato"/>
                <a:sym typeface="Lato"/>
              </a:rPr>
              <a:t>2025</a:t>
            </a:r>
            <a:endParaRPr/>
          </a:p>
        </p:txBody>
      </p:sp>
      <p:cxnSp>
        <p:nvCxnSpPr>
          <p:cNvPr id="159" name="Google Shape;159;p1"/>
          <p:cNvCxnSpPr/>
          <p:nvPr/>
        </p:nvCxnSpPr>
        <p:spPr>
          <a:xfrm>
            <a:off x="10284346" y="4858463"/>
            <a:ext cx="438150" cy="0"/>
          </a:xfrm>
          <a:prstGeom prst="straightConnector1">
            <a:avLst/>
          </a:prstGeom>
          <a:noFill/>
          <a:ln cap="flat" cmpd="sng" w="28575">
            <a:solidFill>
              <a:srgbClr val="43CEA2"/>
            </a:solidFill>
            <a:prstDash val="solid"/>
            <a:miter lim="800000"/>
            <a:headEnd len="sm" w="sm" type="none"/>
            <a:tailEnd len="med" w="med" type="triangle"/>
          </a:ln>
        </p:spPr>
      </p:cxnSp>
      <p:sp>
        <p:nvSpPr>
          <p:cNvPr id="160" name="Google Shape;160;p1"/>
          <p:cNvSpPr/>
          <p:nvPr/>
        </p:nvSpPr>
        <p:spPr>
          <a:xfrm flipH="1" rot="10800000">
            <a:off x="-1000" y="10375"/>
            <a:ext cx="3733800" cy="6847800"/>
          </a:xfrm>
          <a:prstGeom prst="parallelogram">
            <a:avLst>
              <a:gd fmla="val 25000" name="adj"/>
            </a:avLst>
          </a:prstGeom>
          <a:gradFill>
            <a:gsLst>
              <a:gs pos="0">
                <a:srgbClr val="185A9D"/>
              </a:gs>
              <a:gs pos="22000">
                <a:srgbClr val="185A9D"/>
              </a:gs>
              <a:gs pos="100000">
                <a:srgbClr val="43CEA2"/>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
          <p:cNvSpPr/>
          <p:nvPr/>
        </p:nvSpPr>
        <p:spPr>
          <a:xfrm>
            <a:off x="10723563" y="6734176"/>
            <a:ext cx="1469504" cy="123824"/>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
          <p:cNvSpPr/>
          <p:nvPr/>
        </p:nvSpPr>
        <p:spPr>
          <a:xfrm>
            <a:off x="10083254" y="6734176"/>
            <a:ext cx="639242" cy="123824"/>
          </a:xfrm>
          <a:prstGeom prst="rect">
            <a:avLst/>
          </a:prstGeom>
          <a:solidFill>
            <a:srgbClr val="43CE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3" name="Google Shape;163;p1"/>
          <p:cNvPicPr preferRelativeResize="0"/>
          <p:nvPr/>
        </p:nvPicPr>
        <p:blipFill>
          <a:blip r:embed="rId3">
            <a:alphaModFix/>
          </a:blip>
          <a:stretch>
            <a:fillRect/>
          </a:stretch>
        </p:blipFill>
        <p:spPr>
          <a:xfrm>
            <a:off x="301684" y="275271"/>
            <a:ext cx="1759851" cy="707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
          <p:cNvPicPr preferRelativeResize="0"/>
          <p:nvPr/>
        </p:nvPicPr>
        <p:blipFill rotWithShape="1">
          <a:blip r:embed="rId3">
            <a:alphaModFix/>
          </a:blip>
          <a:srcRect b="0" l="0" r="0" t="0"/>
          <a:stretch/>
        </p:blipFill>
        <p:spPr>
          <a:xfrm>
            <a:off x="479629" y="316083"/>
            <a:ext cx="446506" cy="446506"/>
          </a:xfrm>
          <a:prstGeom prst="rect">
            <a:avLst/>
          </a:prstGeom>
          <a:noFill/>
          <a:ln>
            <a:noFill/>
          </a:ln>
        </p:spPr>
      </p:pic>
      <p:sp>
        <p:nvSpPr>
          <p:cNvPr id="295" name="Google Shape;295;p4"/>
          <p:cNvSpPr txBox="1"/>
          <p:nvPr/>
        </p:nvSpPr>
        <p:spPr>
          <a:xfrm>
            <a:off x="479629" y="1523817"/>
            <a:ext cx="5119800" cy="2253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ID" sz="3900">
                <a:solidFill>
                  <a:schemeClr val="lt1"/>
                </a:solidFill>
              </a:rPr>
              <a:t>Mobil Şehrim ile Akıllı Şehircilik Dönemine Geçiş Yapın!</a:t>
            </a:r>
            <a:endParaRPr sz="100"/>
          </a:p>
        </p:txBody>
      </p:sp>
      <p:sp>
        <p:nvSpPr>
          <p:cNvPr id="296" name="Google Shape;296;p4"/>
          <p:cNvSpPr txBox="1"/>
          <p:nvPr/>
        </p:nvSpPr>
        <p:spPr>
          <a:xfrm>
            <a:off x="536540" y="3826564"/>
            <a:ext cx="6246900" cy="11391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ID" sz="1700">
                <a:solidFill>
                  <a:schemeClr val="lt1"/>
                </a:solidFill>
              </a:rPr>
              <a:t>Mobil Akıllı Yönetim Sistemi ile şehrinizi geleceğe hazırlayın. Tüm belediye hizmetlerinizi merkezi bir sistemle yöneterek, vatandaş odaklı, verimli ve şeffaf bir yönetim anlayışı sunun!</a:t>
            </a:r>
            <a:endParaRPr sz="1700">
              <a:solidFill>
                <a:schemeClr val="lt1"/>
              </a:solidFill>
            </a:endParaRPr>
          </a:p>
        </p:txBody>
      </p:sp>
      <p:sp>
        <p:nvSpPr>
          <p:cNvPr id="297" name="Google Shape;297;p4"/>
          <p:cNvSpPr/>
          <p:nvPr/>
        </p:nvSpPr>
        <p:spPr>
          <a:xfrm>
            <a:off x="11604625" y="0"/>
            <a:ext cx="587375" cy="549275"/>
          </a:xfrm>
          <a:prstGeom prst="rect">
            <a:avLst/>
          </a:prstGeom>
          <a:gradFill>
            <a:gsLst>
              <a:gs pos="0">
                <a:srgbClr val="185A9D"/>
              </a:gs>
              <a:gs pos="22000">
                <a:srgbClr val="185A9D"/>
              </a:gs>
              <a:gs pos="100000">
                <a:srgbClr val="43CEA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4"/>
          <p:cNvSpPr/>
          <p:nvPr/>
        </p:nvSpPr>
        <p:spPr>
          <a:xfrm>
            <a:off x="0" y="6308725"/>
            <a:ext cx="587375" cy="549275"/>
          </a:xfrm>
          <a:prstGeom prst="rect">
            <a:avLst/>
          </a:prstGeom>
          <a:gradFill>
            <a:gsLst>
              <a:gs pos="0">
                <a:srgbClr val="185A9D"/>
              </a:gs>
              <a:gs pos="22000">
                <a:srgbClr val="185A9D"/>
              </a:gs>
              <a:gs pos="100000">
                <a:srgbClr val="43CEA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99" name="Google Shape;299;p4"/>
          <p:cNvCxnSpPr/>
          <p:nvPr/>
        </p:nvCxnSpPr>
        <p:spPr>
          <a:xfrm>
            <a:off x="6239120" y="6180368"/>
            <a:ext cx="438150" cy="0"/>
          </a:xfrm>
          <a:prstGeom prst="straightConnector1">
            <a:avLst/>
          </a:prstGeom>
          <a:noFill/>
          <a:ln cap="flat" cmpd="sng" w="28575">
            <a:solidFill>
              <a:schemeClr val="lt1"/>
            </a:solidFill>
            <a:prstDash val="solid"/>
            <a:miter lim="800000"/>
            <a:headEnd len="sm" w="sm" type="none"/>
            <a:tailEnd len="med" w="med" type="triangle"/>
          </a:ln>
        </p:spPr>
      </p:cxnSp>
      <p:sp>
        <p:nvSpPr>
          <p:cNvPr id="300" name="Google Shape;300;p4"/>
          <p:cNvSpPr/>
          <p:nvPr>
            <p:ph idx="2" type="pic"/>
          </p:nvPr>
        </p:nvSpPr>
        <p:spPr>
          <a:xfrm>
            <a:off x="7573963" y="0"/>
            <a:ext cx="4618037" cy="6858000"/>
          </a:xfrm>
          <a:prstGeom prst="rect">
            <a:avLst/>
          </a:prstGeom>
          <a:noFill/>
          <a:ln>
            <a:noFill/>
          </a:ln>
        </p:spPr>
      </p:sp>
      <p:pic>
        <p:nvPicPr>
          <p:cNvPr id="301" name="Google Shape;301;p4"/>
          <p:cNvPicPr preferRelativeResize="0"/>
          <p:nvPr/>
        </p:nvPicPr>
        <p:blipFill>
          <a:blip r:embed="rId4">
            <a:alphaModFix/>
          </a:blip>
          <a:stretch>
            <a:fillRect/>
          </a:stretch>
        </p:blipFill>
        <p:spPr>
          <a:xfrm>
            <a:off x="423884" y="285596"/>
            <a:ext cx="1759851" cy="70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15"/>
          <p:cNvPicPr preferRelativeResize="0"/>
          <p:nvPr>
            <p:ph idx="2" type="pic"/>
          </p:nvPr>
        </p:nvPicPr>
        <p:blipFill rotWithShape="1">
          <a:blip r:embed="rId3">
            <a:alphaModFix/>
          </a:blip>
          <a:srcRect b="8235" l="0" r="0" t="8243"/>
          <a:stretch/>
        </p:blipFill>
        <p:spPr>
          <a:xfrm>
            <a:off x="0" y="0"/>
            <a:ext cx="5705476" cy="6857999"/>
          </a:xfrm>
          <a:prstGeom prst="rect">
            <a:avLst/>
          </a:prstGeom>
          <a:noFill/>
          <a:ln>
            <a:noFill/>
          </a:ln>
        </p:spPr>
      </p:pic>
      <p:sp>
        <p:nvSpPr>
          <p:cNvPr id="307" name="Google Shape;307;p15"/>
          <p:cNvSpPr/>
          <p:nvPr/>
        </p:nvSpPr>
        <p:spPr>
          <a:xfrm flipH="1" rot="10800000">
            <a:off x="3752712" y="1217544"/>
            <a:ext cx="7851913" cy="4422912"/>
          </a:xfrm>
          <a:prstGeom prst="rect">
            <a:avLst/>
          </a:prstGeom>
          <a:gradFill>
            <a:gsLst>
              <a:gs pos="0">
                <a:srgbClr val="185A9D"/>
              </a:gs>
              <a:gs pos="22000">
                <a:srgbClr val="185A9D"/>
              </a:gs>
              <a:gs pos="100000">
                <a:srgbClr val="43CEA2"/>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5"/>
          <p:cNvSpPr txBox="1"/>
          <p:nvPr/>
        </p:nvSpPr>
        <p:spPr>
          <a:xfrm>
            <a:off x="4502773" y="1923350"/>
            <a:ext cx="5778000" cy="1422300"/>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ID" sz="5400">
                <a:solidFill>
                  <a:schemeClr val="lt1"/>
                </a:solidFill>
              </a:rPr>
              <a:t>Akıllı Şehirciliğe Geçin</a:t>
            </a:r>
            <a:endParaRPr b="1" sz="5400">
              <a:solidFill>
                <a:schemeClr val="lt1"/>
              </a:solidFill>
            </a:endParaRPr>
          </a:p>
        </p:txBody>
      </p:sp>
      <p:sp>
        <p:nvSpPr>
          <p:cNvPr id="309" name="Google Shape;309;p15"/>
          <p:cNvSpPr txBox="1"/>
          <p:nvPr/>
        </p:nvSpPr>
        <p:spPr>
          <a:xfrm>
            <a:off x="4593811" y="3860366"/>
            <a:ext cx="1431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100">
                <a:solidFill>
                  <a:schemeClr val="lt1"/>
                </a:solidFill>
                <a:latin typeface="Open Sans"/>
                <a:ea typeface="Open Sans"/>
                <a:cs typeface="Open Sans"/>
                <a:sym typeface="Open Sans"/>
              </a:rPr>
              <a:t>Eposta</a:t>
            </a:r>
            <a:endParaRPr/>
          </a:p>
        </p:txBody>
      </p:sp>
      <p:sp>
        <p:nvSpPr>
          <p:cNvPr id="310" name="Google Shape;310;p15"/>
          <p:cNvSpPr txBox="1"/>
          <p:nvPr/>
        </p:nvSpPr>
        <p:spPr>
          <a:xfrm>
            <a:off x="4593810" y="4121976"/>
            <a:ext cx="2202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100">
                <a:solidFill>
                  <a:schemeClr val="lt1"/>
                </a:solidFill>
                <a:latin typeface="Open Sans"/>
                <a:ea typeface="Open Sans"/>
                <a:cs typeface="Open Sans"/>
                <a:sym typeface="Open Sans"/>
              </a:rPr>
              <a:t>bilgi</a:t>
            </a:r>
            <a:r>
              <a:rPr lang="en-ID" sz="1100">
                <a:solidFill>
                  <a:schemeClr val="lt1"/>
                </a:solidFill>
                <a:latin typeface="Open Sans"/>
                <a:ea typeface="Open Sans"/>
                <a:cs typeface="Open Sans"/>
                <a:sym typeface="Open Sans"/>
              </a:rPr>
              <a:t>@sehr-im.com</a:t>
            </a:r>
            <a:endParaRPr sz="1100">
              <a:solidFill>
                <a:schemeClr val="lt1"/>
              </a:solidFill>
              <a:latin typeface="Open Sans"/>
              <a:ea typeface="Open Sans"/>
              <a:cs typeface="Open Sans"/>
              <a:sym typeface="Open Sans"/>
            </a:endParaRPr>
          </a:p>
        </p:txBody>
      </p:sp>
      <p:sp>
        <p:nvSpPr>
          <p:cNvPr id="311" name="Google Shape;311;p15"/>
          <p:cNvSpPr txBox="1"/>
          <p:nvPr/>
        </p:nvSpPr>
        <p:spPr>
          <a:xfrm>
            <a:off x="7527582" y="3860366"/>
            <a:ext cx="14310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100">
                <a:solidFill>
                  <a:schemeClr val="lt1"/>
                </a:solidFill>
                <a:latin typeface="Open Sans"/>
                <a:ea typeface="Open Sans"/>
                <a:cs typeface="Open Sans"/>
                <a:sym typeface="Open Sans"/>
              </a:rPr>
              <a:t>Websitesi</a:t>
            </a:r>
            <a:endParaRPr/>
          </a:p>
        </p:txBody>
      </p:sp>
      <p:sp>
        <p:nvSpPr>
          <p:cNvPr id="312" name="Google Shape;312;p15"/>
          <p:cNvSpPr txBox="1"/>
          <p:nvPr/>
        </p:nvSpPr>
        <p:spPr>
          <a:xfrm>
            <a:off x="7527581" y="4121976"/>
            <a:ext cx="22026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100">
                <a:solidFill>
                  <a:schemeClr val="lt1"/>
                </a:solidFill>
                <a:latin typeface="Open Sans"/>
                <a:ea typeface="Open Sans"/>
                <a:cs typeface="Open Sans"/>
                <a:sym typeface="Open Sans"/>
              </a:rPr>
              <a:t>www.sehr-im.com</a:t>
            </a:r>
            <a:endParaRPr sz="11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
          <p:cNvSpPr/>
          <p:nvPr/>
        </p:nvSpPr>
        <p:spPr>
          <a:xfrm flipH="1" rot="10800000">
            <a:off x="-1" y="1129520"/>
            <a:ext cx="5357811" cy="4568017"/>
          </a:xfrm>
          <a:prstGeom prst="rect">
            <a:avLst/>
          </a:prstGeom>
          <a:gradFill>
            <a:gsLst>
              <a:gs pos="0">
                <a:srgbClr val="185A9D"/>
              </a:gs>
              <a:gs pos="22000">
                <a:srgbClr val="185A9D"/>
              </a:gs>
              <a:gs pos="100000">
                <a:srgbClr val="43CEA2"/>
              </a:gs>
            </a:gsLst>
            <a:lin ang="5400000" scaled="0"/>
          </a:gra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3"/>
          <p:cNvSpPr txBox="1"/>
          <p:nvPr/>
        </p:nvSpPr>
        <p:spPr>
          <a:xfrm>
            <a:off x="5921373" y="1382574"/>
            <a:ext cx="5119800" cy="10620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ID" sz="3500">
                <a:solidFill>
                  <a:srgbClr val="185A9D"/>
                </a:solidFill>
              </a:rPr>
              <a:t>Akıllı Şehir Yönetimiyle Geleceğe Adım Atın</a:t>
            </a:r>
            <a:endParaRPr sz="100"/>
          </a:p>
        </p:txBody>
      </p:sp>
      <p:sp>
        <p:nvSpPr>
          <p:cNvPr id="170" name="Google Shape;170;p3"/>
          <p:cNvSpPr txBox="1"/>
          <p:nvPr/>
        </p:nvSpPr>
        <p:spPr>
          <a:xfrm>
            <a:off x="5965365" y="3599907"/>
            <a:ext cx="55086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en-ID" sz="1200">
                <a:solidFill>
                  <a:srgbClr val="474747"/>
                </a:solidFill>
              </a:rPr>
              <a:t>Modern belediyecilik anlayışının merkezinde yer alan Mobil Şehrim ile yatırımlarınızı anılık olarak izleyebilir, projelerinizi etkin bir şekilde yönetebilir ve bütçenizi kontrol altına alabilirsiniz. Vatandaş taleplerini takip ederek, saha verilerini anında analiz ederek ve karar destek süreçlerinizi optimize ederek, şehrinizi geleceğe taşıyın.</a:t>
            </a:r>
            <a:endParaRPr sz="1200">
              <a:solidFill>
                <a:srgbClr val="474747"/>
              </a:solidFill>
            </a:endParaRPr>
          </a:p>
        </p:txBody>
      </p:sp>
      <p:cxnSp>
        <p:nvCxnSpPr>
          <p:cNvPr id="171" name="Google Shape;171;p3"/>
          <p:cNvCxnSpPr/>
          <p:nvPr/>
        </p:nvCxnSpPr>
        <p:spPr>
          <a:xfrm>
            <a:off x="10995163" y="5697538"/>
            <a:ext cx="438150" cy="0"/>
          </a:xfrm>
          <a:prstGeom prst="straightConnector1">
            <a:avLst/>
          </a:prstGeom>
          <a:noFill/>
          <a:ln cap="flat" cmpd="sng" w="28575">
            <a:solidFill>
              <a:srgbClr val="43CEA2"/>
            </a:solidFill>
            <a:prstDash val="solid"/>
            <a:miter lim="800000"/>
            <a:headEnd len="sm" w="sm" type="none"/>
            <a:tailEnd len="med" w="med" type="triangle"/>
          </a:ln>
        </p:spPr>
      </p:cxnSp>
      <p:pic>
        <p:nvPicPr>
          <p:cNvPr id="172" name="Google Shape;172;p3"/>
          <p:cNvPicPr preferRelativeResize="0"/>
          <p:nvPr/>
        </p:nvPicPr>
        <p:blipFill>
          <a:blip r:embed="rId3">
            <a:alphaModFix/>
          </a:blip>
          <a:stretch>
            <a:fillRect/>
          </a:stretch>
        </p:blipFill>
        <p:spPr>
          <a:xfrm>
            <a:off x="194175" y="1606600"/>
            <a:ext cx="4933775" cy="3428124"/>
          </a:xfrm>
          <a:prstGeom prst="rect">
            <a:avLst/>
          </a:prstGeom>
          <a:noFill/>
          <a:ln>
            <a:noFill/>
          </a:ln>
        </p:spPr>
      </p:pic>
      <p:pic>
        <p:nvPicPr>
          <p:cNvPr id="173" name="Google Shape;173;p3"/>
          <p:cNvPicPr preferRelativeResize="0"/>
          <p:nvPr/>
        </p:nvPicPr>
        <p:blipFill>
          <a:blip r:embed="rId4">
            <a:alphaModFix/>
          </a:blip>
          <a:stretch>
            <a:fillRect/>
          </a:stretch>
        </p:blipFill>
        <p:spPr>
          <a:xfrm>
            <a:off x="119084" y="285596"/>
            <a:ext cx="1759851" cy="707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p:nvPr/>
        </p:nvSpPr>
        <p:spPr>
          <a:xfrm flipH="1" rot="10800000">
            <a:off x="5501101" y="-21816"/>
            <a:ext cx="4083533" cy="5706119"/>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6"/>
          <p:cNvSpPr txBox="1"/>
          <p:nvPr/>
        </p:nvSpPr>
        <p:spPr>
          <a:xfrm>
            <a:off x="487638" y="1341584"/>
            <a:ext cx="5415000" cy="8604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latin typeface="Lato"/>
                <a:ea typeface="Lato"/>
                <a:cs typeface="Lato"/>
                <a:sym typeface="Lato"/>
              </a:rPr>
              <a:t>Projelerinizi Yönetmenin En Kolay Yolu</a:t>
            </a:r>
            <a:endParaRPr b="1" sz="5400">
              <a:solidFill>
                <a:srgbClr val="43CEA2"/>
              </a:solidFill>
              <a:latin typeface="Nanum Gothic"/>
              <a:ea typeface="Nanum Gothic"/>
              <a:cs typeface="Nanum Gothic"/>
              <a:sym typeface="Nanum Gothic"/>
            </a:endParaRPr>
          </a:p>
        </p:txBody>
      </p:sp>
      <p:sp>
        <p:nvSpPr>
          <p:cNvPr id="180" name="Google Shape;180;p6"/>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Proje ilerlemelerini, saha verilerini ve görselleri tek bir platformda takip edin.</a:t>
            </a:r>
            <a:endParaRPr b="1">
              <a:solidFill>
                <a:srgbClr val="474747"/>
              </a:solidFill>
            </a:endParaRPr>
          </a:p>
        </p:txBody>
      </p:sp>
      <p:sp>
        <p:nvSpPr>
          <p:cNvPr id="181" name="Google Shape;181;p6"/>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Tüm proje detaylarına konumdan bağımsız olarak erişim sağlayın.</a:t>
            </a:r>
            <a:endParaRPr b="1">
              <a:solidFill>
                <a:srgbClr val="474747"/>
              </a:solidFill>
            </a:endParaRPr>
          </a:p>
        </p:txBody>
      </p:sp>
      <p:sp>
        <p:nvSpPr>
          <p:cNvPr id="182" name="Google Shape;182;p6"/>
          <p:cNvSpPr txBox="1"/>
          <p:nvPr/>
        </p:nvSpPr>
        <p:spPr>
          <a:xfrm>
            <a:off x="1385475" y="52186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Veri odaklı kararlarla projelerinizi baştan sona yönetin.</a:t>
            </a:r>
            <a:endParaRPr b="1">
              <a:solidFill>
                <a:srgbClr val="474747"/>
              </a:solidFill>
            </a:endParaRPr>
          </a:p>
        </p:txBody>
      </p:sp>
      <p:cxnSp>
        <p:nvCxnSpPr>
          <p:cNvPr id="183" name="Google Shape;183;p6"/>
          <p:cNvCxnSpPr/>
          <p:nvPr/>
        </p:nvCxnSpPr>
        <p:spPr>
          <a:xfrm>
            <a:off x="5902669" y="6345238"/>
            <a:ext cx="438150" cy="0"/>
          </a:xfrm>
          <a:prstGeom prst="straightConnector1">
            <a:avLst/>
          </a:prstGeom>
          <a:noFill/>
          <a:ln cap="flat" cmpd="sng" w="28575">
            <a:solidFill>
              <a:srgbClr val="43CEA2"/>
            </a:solidFill>
            <a:prstDash val="solid"/>
            <a:miter lim="800000"/>
            <a:headEnd len="sm" w="sm" type="none"/>
            <a:tailEnd len="med" w="med" type="triangle"/>
          </a:ln>
        </p:spPr>
      </p:cxnSp>
      <p:sp>
        <p:nvSpPr>
          <p:cNvPr id="184" name="Google Shape;184;p6"/>
          <p:cNvSpPr/>
          <p:nvPr/>
        </p:nvSpPr>
        <p:spPr>
          <a:xfrm>
            <a:off x="587375" y="3378408"/>
            <a:ext cx="634352" cy="634352"/>
          </a:xfrm>
          <a:prstGeom prst="ellipse">
            <a:avLst/>
          </a:prstGeom>
          <a:gradFill>
            <a:gsLst>
              <a:gs pos="0">
                <a:srgbClr val="185A9D"/>
              </a:gs>
              <a:gs pos="22000">
                <a:srgbClr val="185A9D"/>
              </a:gs>
              <a:gs pos="100000">
                <a:srgbClr val="43CEA2"/>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6"/>
          <p:cNvSpPr/>
          <p:nvPr/>
        </p:nvSpPr>
        <p:spPr>
          <a:xfrm>
            <a:off x="587375" y="4191547"/>
            <a:ext cx="634352" cy="634352"/>
          </a:xfrm>
          <a:prstGeom prst="ellipse">
            <a:avLst/>
          </a:prstGeom>
          <a:gradFill>
            <a:gsLst>
              <a:gs pos="0">
                <a:srgbClr val="185A9D"/>
              </a:gs>
              <a:gs pos="22000">
                <a:srgbClr val="185A9D"/>
              </a:gs>
              <a:gs pos="100000">
                <a:srgbClr val="43CEA2"/>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6"/>
          <p:cNvSpPr/>
          <p:nvPr/>
        </p:nvSpPr>
        <p:spPr>
          <a:xfrm>
            <a:off x="587375" y="5049951"/>
            <a:ext cx="634352" cy="634352"/>
          </a:xfrm>
          <a:prstGeom prst="ellipse">
            <a:avLst/>
          </a:prstGeom>
          <a:gradFill>
            <a:gsLst>
              <a:gs pos="0">
                <a:srgbClr val="185A9D"/>
              </a:gs>
              <a:gs pos="22000">
                <a:srgbClr val="185A9D"/>
              </a:gs>
              <a:gs pos="100000">
                <a:srgbClr val="43CEA2"/>
              </a:gs>
            </a:gsLst>
            <a:lin ang="5400000"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187" name="Google Shape;187;p6"/>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188" name="Google Shape;188;p6"/>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descr="Single gear" id="189" name="Google Shape;189;p6"/>
          <p:cNvPicPr preferRelativeResize="0"/>
          <p:nvPr/>
        </p:nvPicPr>
        <p:blipFill rotWithShape="1">
          <a:blip r:embed="rId5">
            <a:alphaModFix/>
          </a:blip>
          <a:srcRect b="0" l="0" r="0" t="0"/>
          <a:stretch/>
        </p:blipFill>
        <p:spPr>
          <a:xfrm>
            <a:off x="672431" y="4290825"/>
            <a:ext cx="457200" cy="457200"/>
          </a:xfrm>
          <a:prstGeom prst="rect">
            <a:avLst/>
          </a:prstGeom>
          <a:noFill/>
          <a:ln>
            <a:noFill/>
          </a:ln>
        </p:spPr>
      </p:pic>
      <p:pic>
        <p:nvPicPr>
          <p:cNvPr id="190" name="Google Shape;190;p6"/>
          <p:cNvPicPr preferRelativeResize="0"/>
          <p:nvPr/>
        </p:nvPicPr>
        <p:blipFill>
          <a:blip r:embed="rId6">
            <a:alphaModFix/>
          </a:blip>
          <a:stretch>
            <a:fillRect/>
          </a:stretch>
        </p:blipFill>
        <p:spPr>
          <a:xfrm>
            <a:off x="119084" y="285596"/>
            <a:ext cx="1759851" cy="707550"/>
          </a:xfrm>
          <a:prstGeom prst="rect">
            <a:avLst/>
          </a:prstGeom>
          <a:noFill/>
          <a:ln>
            <a:noFill/>
          </a:ln>
        </p:spPr>
      </p:pic>
      <p:pic>
        <p:nvPicPr>
          <p:cNvPr id="191" name="Google Shape;191;p6"/>
          <p:cNvPicPr preferRelativeResize="0"/>
          <p:nvPr/>
        </p:nvPicPr>
        <p:blipFill>
          <a:blip r:embed="rId7">
            <a:alphaModFix/>
          </a:blip>
          <a:stretch>
            <a:fillRect/>
          </a:stretch>
        </p:blipFill>
        <p:spPr>
          <a:xfrm>
            <a:off x="5902650" y="2207741"/>
            <a:ext cx="6289352" cy="43700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3b9d2da15c_0_16"/>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g33b9d2da15c_0_16"/>
          <p:cNvSpPr txBox="1"/>
          <p:nvPr/>
        </p:nvSpPr>
        <p:spPr>
          <a:xfrm>
            <a:off x="487638" y="1341584"/>
            <a:ext cx="5415000" cy="1368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Vatandaş Taleplerini ve Sonuçlarını Anında Görün</a:t>
            </a:r>
            <a:endParaRPr b="1" sz="5400">
              <a:solidFill>
                <a:srgbClr val="43CEA2"/>
              </a:solidFill>
            </a:endParaRPr>
          </a:p>
        </p:txBody>
      </p:sp>
      <p:sp>
        <p:nvSpPr>
          <p:cNvPr id="198" name="Google Shape;198;g33b9d2da15c_0_16"/>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Vatandaş taleplerini gerçek zamanlı olarak izleyin.</a:t>
            </a:r>
            <a:endParaRPr b="1">
              <a:solidFill>
                <a:srgbClr val="474747"/>
              </a:solidFill>
            </a:endParaRPr>
          </a:p>
        </p:txBody>
      </p:sp>
      <p:sp>
        <p:nvSpPr>
          <p:cNvPr id="199" name="Google Shape;199;g33b9d2da15c_0_16"/>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Tüm taleplerin durum ve sonuç bilgilerine tek bir menüden ulaşın.</a:t>
            </a:r>
            <a:endParaRPr b="1">
              <a:solidFill>
                <a:srgbClr val="474747"/>
              </a:solidFill>
            </a:endParaRPr>
          </a:p>
        </p:txBody>
      </p:sp>
      <p:sp>
        <p:nvSpPr>
          <p:cNvPr id="200" name="Google Shape;200;g33b9d2da15c_0_16"/>
          <p:cNvSpPr txBox="1"/>
          <p:nvPr/>
        </p:nvSpPr>
        <p:spPr>
          <a:xfrm>
            <a:off x="1385475" y="52186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Vatandaşların beklentilerini hızlı ve etkin bir şekil</a:t>
            </a:r>
            <a:r>
              <a:rPr b="1" lang="en-ID">
                <a:solidFill>
                  <a:srgbClr val="474747"/>
                </a:solidFill>
              </a:rPr>
              <a:t>d</a:t>
            </a:r>
            <a:r>
              <a:rPr b="1" lang="en-ID">
                <a:solidFill>
                  <a:srgbClr val="474747"/>
                </a:solidFill>
              </a:rPr>
              <a:t>e karşılayarak memnuniyeti artırın.</a:t>
            </a:r>
            <a:endParaRPr b="1">
              <a:solidFill>
                <a:srgbClr val="474747"/>
              </a:solidFill>
            </a:endParaRPr>
          </a:p>
        </p:txBody>
      </p:sp>
      <p:cxnSp>
        <p:nvCxnSpPr>
          <p:cNvPr id="201" name="Google Shape;201;g33b9d2da15c_0_16"/>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02" name="Google Shape;202;g33b9d2da15c_0_16"/>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g33b9d2da15c_0_16"/>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g33b9d2da15c_0_16"/>
          <p:cNvSpPr/>
          <p:nvPr/>
        </p:nvSpPr>
        <p:spPr>
          <a:xfrm>
            <a:off x="587375" y="5049951"/>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05" name="Google Shape;205;g33b9d2da15c_0_16"/>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06" name="Google Shape;206;g33b9d2da15c_0_16"/>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descr="Single gear" id="207" name="Google Shape;207;g33b9d2da15c_0_16"/>
          <p:cNvPicPr preferRelativeResize="0"/>
          <p:nvPr/>
        </p:nvPicPr>
        <p:blipFill rotWithShape="1">
          <a:blip r:embed="rId5">
            <a:alphaModFix/>
          </a:blip>
          <a:srcRect b="0" l="0" r="0" t="0"/>
          <a:stretch/>
        </p:blipFill>
        <p:spPr>
          <a:xfrm>
            <a:off x="672431" y="4290825"/>
            <a:ext cx="457200" cy="457200"/>
          </a:xfrm>
          <a:prstGeom prst="rect">
            <a:avLst/>
          </a:prstGeom>
          <a:noFill/>
          <a:ln>
            <a:noFill/>
          </a:ln>
        </p:spPr>
      </p:pic>
      <p:pic>
        <p:nvPicPr>
          <p:cNvPr id="208" name="Google Shape;208;g33b9d2da15c_0_16"/>
          <p:cNvPicPr preferRelativeResize="0"/>
          <p:nvPr/>
        </p:nvPicPr>
        <p:blipFill>
          <a:blip r:embed="rId6">
            <a:alphaModFix/>
          </a:blip>
          <a:stretch>
            <a:fillRect/>
          </a:stretch>
        </p:blipFill>
        <p:spPr>
          <a:xfrm>
            <a:off x="119084" y="285596"/>
            <a:ext cx="1759851" cy="707550"/>
          </a:xfrm>
          <a:prstGeom prst="rect">
            <a:avLst/>
          </a:prstGeom>
          <a:noFill/>
          <a:ln>
            <a:noFill/>
          </a:ln>
        </p:spPr>
      </p:pic>
      <p:pic>
        <p:nvPicPr>
          <p:cNvPr id="209" name="Google Shape;209;g33b9d2da15c_0_16"/>
          <p:cNvPicPr preferRelativeResize="0"/>
          <p:nvPr/>
        </p:nvPicPr>
        <p:blipFill>
          <a:blip r:embed="rId7">
            <a:alphaModFix/>
          </a:blip>
          <a:stretch>
            <a:fillRect/>
          </a:stretch>
        </p:blipFill>
        <p:spPr>
          <a:xfrm>
            <a:off x="5902650" y="2187571"/>
            <a:ext cx="6289352" cy="43700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3b9d2da15c_0_39"/>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g33b9d2da15c_0_39"/>
          <p:cNvSpPr txBox="1"/>
          <p:nvPr/>
        </p:nvSpPr>
        <p:spPr>
          <a:xfrm>
            <a:off x="487638" y="1341584"/>
            <a:ext cx="5415000" cy="1368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Talimatları ve Yönetim Kararlarını Merkezi Bir Yapıda Yönetin</a:t>
            </a:r>
            <a:endParaRPr b="1" sz="5400">
              <a:solidFill>
                <a:srgbClr val="43CEA2"/>
              </a:solidFill>
            </a:endParaRPr>
          </a:p>
        </p:txBody>
      </p:sp>
      <p:sp>
        <p:nvSpPr>
          <p:cNvPr id="216" name="Google Shape;216;g33b9d2da15c_0_39"/>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Vatandaş taleplerini talimatlara dönüştürerek karar mekanizmalarını hızlandırın.</a:t>
            </a:r>
            <a:endParaRPr b="1">
              <a:solidFill>
                <a:srgbClr val="474747"/>
              </a:solidFill>
            </a:endParaRPr>
          </a:p>
        </p:txBody>
      </p:sp>
      <p:sp>
        <p:nvSpPr>
          <p:cNvPr id="217" name="Google Shape;217;g33b9d2da15c_0_39"/>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Talimatların durumu ve alınan kararları tek menüde izleyebilirsiniz.</a:t>
            </a:r>
            <a:endParaRPr b="1">
              <a:solidFill>
                <a:srgbClr val="474747"/>
              </a:solidFill>
            </a:endParaRPr>
          </a:p>
        </p:txBody>
      </p:sp>
      <p:cxnSp>
        <p:nvCxnSpPr>
          <p:cNvPr id="218" name="Google Shape;218;g33b9d2da15c_0_39"/>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19" name="Google Shape;219;g33b9d2da15c_0_39"/>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g33b9d2da15c_0_39"/>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21" name="Google Shape;221;g33b9d2da15c_0_39"/>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22" name="Google Shape;222;g33b9d2da15c_0_39"/>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descr="Single gear" id="223" name="Google Shape;223;g33b9d2da15c_0_39"/>
          <p:cNvPicPr preferRelativeResize="0"/>
          <p:nvPr/>
        </p:nvPicPr>
        <p:blipFill rotWithShape="1">
          <a:blip r:embed="rId5">
            <a:alphaModFix/>
          </a:blip>
          <a:srcRect b="0" l="0" r="0" t="0"/>
          <a:stretch/>
        </p:blipFill>
        <p:spPr>
          <a:xfrm>
            <a:off x="672431" y="4290825"/>
            <a:ext cx="457200" cy="457200"/>
          </a:xfrm>
          <a:prstGeom prst="rect">
            <a:avLst/>
          </a:prstGeom>
          <a:noFill/>
          <a:ln>
            <a:noFill/>
          </a:ln>
        </p:spPr>
      </p:pic>
      <p:pic>
        <p:nvPicPr>
          <p:cNvPr id="224" name="Google Shape;224;g33b9d2da15c_0_39"/>
          <p:cNvPicPr preferRelativeResize="0"/>
          <p:nvPr/>
        </p:nvPicPr>
        <p:blipFill>
          <a:blip r:embed="rId6">
            <a:alphaModFix/>
          </a:blip>
          <a:stretch>
            <a:fillRect/>
          </a:stretch>
        </p:blipFill>
        <p:spPr>
          <a:xfrm>
            <a:off x="119084" y="285596"/>
            <a:ext cx="1759851" cy="707550"/>
          </a:xfrm>
          <a:prstGeom prst="rect">
            <a:avLst/>
          </a:prstGeom>
          <a:noFill/>
          <a:ln>
            <a:noFill/>
          </a:ln>
        </p:spPr>
      </p:pic>
      <p:pic>
        <p:nvPicPr>
          <p:cNvPr id="225" name="Google Shape;225;g33b9d2da15c_0_39"/>
          <p:cNvPicPr preferRelativeResize="0"/>
          <p:nvPr/>
        </p:nvPicPr>
        <p:blipFill>
          <a:blip r:embed="rId7">
            <a:alphaModFix/>
          </a:blip>
          <a:stretch>
            <a:fillRect/>
          </a:stretch>
        </p:blipFill>
        <p:spPr>
          <a:xfrm>
            <a:off x="5902653" y="2187575"/>
            <a:ext cx="6289352" cy="43699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3b9d2da15c_0_65"/>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g33b9d2da15c_0_65"/>
          <p:cNvSpPr txBox="1"/>
          <p:nvPr/>
        </p:nvSpPr>
        <p:spPr>
          <a:xfrm>
            <a:off x="487638" y="1341584"/>
            <a:ext cx="5415000" cy="1368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Bütçe Analizlerinizi Anında Gerçekleştirin</a:t>
            </a:r>
            <a:endParaRPr b="1" sz="5400">
              <a:solidFill>
                <a:srgbClr val="43CEA2"/>
              </a:solidFill>
            </a:endParaRPr>
          </a:p>
        </p:txBody>
      </p:sp>
      <p:sp>
        <p:nvSpPr>
          <p:cNvPr id="232" name="Google Shape;232;g33b9d2da15c_0_65"/>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Gelir ve gider bilgilerinizi detaylı olarak analiz edin.</a:t>
            </a:r>
            <a:endParaRPr b="1">
              <a:solidFill>
                <a:srgbClr val="474747"/>
              </a:solidFill>
            </a:endParaRPr>
          </a:p>
        </p:txBody>
      </p:sp>
      <p:sp>
        <p:nvSpPr>
          <p:cNvPr id="233" name="Google Shape;233;g33b9d2da15c_0_65"/>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Bütçe planlamalarınızı daha verimli ve şeffaf hale getirin.</a:t>
            </a:r>
            <a:endParaRPr b="1">
              <a:solidFill>
                <a:srgbClr val="474747"/>
              </a:solidFill>
            </a:endParaRPr>
          </a:p>
        </p:txBody>
      </p:sp>
      <p:cxnSp>
        <p:nvCxnSpPr>
          <p:cNvPr id="234" name="Google Shape;234;g33b9d2da15c_0_65"/>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35" name="Google Shape;235;g33b9d2da15c_0_65"/>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g33b9d2da15c_0_65"/>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37" name="Google Shape;237;g33b9d2da15c_0_65"/>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38" name="Google Shape;238;g33b9d2da15c_0_65"/>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id="239" name="Google Shape;239;g33b9d2da15c_0_65"/>
          <p:cNvPicPr preferRelativeResize="0"/>
          <p:nvPr/>
        </p:nvPicPr>
        <p:blipFill>
          <a:blip r:embed="rId5">
            <a:alphaModFix/>
          </a:blip>
          <a:stretch>
            <a:fillRect/>
          </a:stretch>
        </p:blipFill>
        <p:spPr>
          <a:xfrm>
            <a:off x="119084" y="285596"/>
            <a:ext cx="1759851" cy="707550"/>
          </a:xfrm>
          <a:prstGeom prst="rect">
            <a:avLst/>
          </a:prstGeom>
          <a:noFill/>
          <a:ln>
            <a:noFill/>
          </a:ln>
        </p:spPr>
      </p:pic>
      <p:pic>
        <p:nvPicPr>
          <p:cNvPr id="240" name="Google Shape;240;g33b9d2da15c_0_65"/>
          <p:cNvPicPr preferRelativeResize="0"/>
          <p:nvPr/>
        </p:nvPicPr>
        <p:blipFill rotWithShape="1">
          <a:blip r:embed="rId6">
            <a:alphaModFix/>
          </a:blip>
          <a:srcRect b="0" l="0" r="0" t="0"/>
          <a:stretch/>
        </p:blipFill>
        <p:spPr>
          <a:xfrm>
            <a:off x="5902653" y="2187575"/>
            <a:ext cx="6289352" cy="4369997"/>
          </a:xfrm>
          <a:prstGeom prst="rect">
            <a:avLst/>
          </a:prstGeom>
          <a:noFill/>
          <a:ln>
            <a:noFill/>
          </a:ln>
        </p:spPr>
      </p:pic>
      <p:pic>
        <p:nvPicPr>
          <p:cNvPr descr="Bar graph with upward trend" id="241" name="Google Shape;241;g33b9d2da15c_0_65"/>
          <p:cNvPicPr preferRelativeResize="0"/>
          <p:nvPr/>
        </p:nvPicPr>
        <p:blipFill rotWithShape="1">
          <a:blip r:embed="rId4">
            <a:alphaModFix/>
          </a:blip>
          <a:srcRect b="0" l="0" r="0" t="0"/>
          <a:stretch/>
        </p:blipFill>
        <p:spPr>
          <a:xfrm>
            <a:off x="752128" y="4415595"/>
            <a:ext cx="297807" cy="297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3b9d2da15c_0_84"/>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g33b9d2da15c_0_84"/>
          <p:cNvSpPr txBox="1"/>
          <p:nvPr/>
        </p:nvSpPr>
        <p:spPr>
          <a:xfrm>
            <a:off x="487638" y="1341584"/>
            <a:ext cx="5415000" cy="1368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Araç Takip Sistemi ile Kaynaklarınızı Verimli Kullanmaya Başlayın</a:t>
            </a:r>
            <a:endParaRPr b="1" sz="5400">
              <a:solidFill>
                <a:srgbClr val="43CEA2"/>
              </a:solidFill>
            </a:endParaRPr>
          </a:p>
        </p:txBody>
      </p:sp>
      <p:sp>
        <p:nvSpPr>
          <p:cNvPr id="248" name="Google Shape;248;g33b9d2da15c_0_84"/>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Kiralık ve demirbaş araçların takibini merkezi bir sistemde yapın.</a:t>
            </a:r>
            <a:endParaRPr b="1">
              <a:solidFill>
                <a:srgbClr val="474747"/>
              </a:solidFill>
            </a:endParaRPr>
          </a:p>
        </p:txBody>
      </p:sp>
      <p:sp>
        <p:nvSpPr>
          <p:cNvPr id="249" name="Google Shape;249;g33b9d2da15c_0_84"/>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Araç ihtiyaçları ve mevcut durumları anında görün.</a:t>
            </a:r>
            <a:endParaRPr b="1">
              <a:solidFill>
                <a:srgbClr val="474747"/>
              </a:solidFill>
            </a:endParaRPr>
          </a:p>
        </p:txBody>
      </p:sp>
      <p:cxnSp>
        <p:nvCxnSpPr>
          <p:cNvPr id="250" name="Google Shape;250;g33b9d2da15c_0_84"/>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51" name="Google Shape;251;g33b9d2da15c_0_84"/>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g33b9d2da15c_0_84"/>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53" name="Google Shape;253;g33b9d2da15c_0_84"/>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54" name="Google Shape;254;g33b9d2da15c_0_84"/>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id="255" name="Google Shape;255;g33b9d2da15c_0_84"/>
          <p:cNvPicPr preferRelativeResize="0"/>
          <p:nvPr/>
        </p:nvPicPr>
        <p:blipFill>
          <a:blip r:embed="rId5">
            <a:alphaModFix/>
          </a:blip>
          <a:stretch>
            <a:fillRect/>
          </a:stretch>
        </p:blipFill>
        <p:spPr>
          <a:xfrm>
            <a:off x="119084" y="285596"/>
            <a:ext cx="1759851" cy="707550"/>
          </a:xfrm>
          <a:prstGeom prst="rect">
            <a:avLst/>
          </a:prstGeom>
          <a:noFill/>
          <a:ln>
            <a:noFill/>
          </a:ln>
        </p:spPr>
      </p:pic>
      <p:pic>
        <p:nvPicPr>
          <p:cNvPr id="256" name="Google Shape;256;g33b9d2da15c_0_84"/>
          <p:cNvPicPr preferRelativeResize="0"/>
          <p:nvPr/>
        </p:nvPicPr>
        <p:blipFill rotWithShape="1">
          <a:blip r:embed="rId6">
            <a:alphaModFix/>
          </a:blip>
          <a:srcRect b="0" l="0" r="0" t="0"/>
          <a:stretch/>
        </p:blipFill>
        <p:spPr>
          <a:xfrm>
            <a:off x="5902653" y="2187575"/>
            <a:ext cx="6289352" cy="4369997"/>
          </a:xfrm>
          <a:prstGeom prst="rect">
            <a:avLst/>
          </a:prstGeom>
          <a:noFill/>
          <a:ln>
            <a:noFill/>
          </a:ln>
        </p:spPr>
      </p:pic>
      <p:pic>
        <p:nvPicPr>
          <p:cNvPr descr="Bar graph with upward trend" id="257" name="Google Shape;257;g33b9d2da15c_0_84"/>
          <p:cNvPicPr preferRelativeResize="0"/>
          <p:nvPr/>
        </p:nvPicPr>
        <p:blipFill rotWithShape="1">
          <a:blip r:embed="rId4">
            <a:alphaModFix/>
          </a:blip>
          <a:srcRect b="0" l="0" r="0" t="0"/>
          <a:stretch/>
        </p:blipFill>
        <p:spPr>
          <a:xfrm>
            <a:off x="752128" y="4415595"/>
            <a:ext cx="297807" cy="2978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3b9d2da15c_0_105"/>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g33b9d2da15c_0_105"/>
          <p:cNvSpPr txBox="1"/>
          <p:nvPr/>
        </p:nvSpPr>
        <p:spPr>
          <a:xfrm>
            <a:off x="487638" y="1341584"/>
            <a:ext cx="5415000" cy="8604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Personel Yönetimini Dijitalleştirin</a:t>
            </a:r>
            <a:endParaRPr b="1" sz="5400">
              <a:solidFill>
                <a:srgbClr val="43CEA2"/>
              </a:solidFill>
            </a:endParaRPr>
          </a:p>
        </p:txBody>
      </p:sp>
      <p:sp>
        <p:nvSpPr>
          <p:cNvPr id="264" name="Google Shape;264;g33b9d2da15c_0_105"/>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İnsan Kaynakları raporları ve çalışan bilgilerine anında erişim.</a:t>
            </a:r>
            <a:endParaRPr b="1">
              <a:solidFill>
                <a:srgbClr val="474747"/>
              </a:solidFill>
            </a:endParaRPr>
          </a:p>
        </p:txBody>
      </p:sp>
      <p:sp>
        <p:nvSpPr>
          <p:cNvPr id="265" name="Google Shape;265;g33b9d2da15c_0_105"/>
          <p:cNvSpPr txBox="1"/>
          <p:nvPr/>
        </p:nvSpPr>
        <p:spPr>
          <a:xfrm>
            <a:off x="1385475" y="4354825"/>
            <a:ext cx="4083600" cy="307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Detaylı Çalışan Bilgileri ile verimliliği artırın.</a:t>
            </a:r>
            <a:endParaRPr b="1">
              <a:solidFill>
                <a:srgbClr val="474747"/>
              </a:solidFill>
            </a:endParaRPr>
          </a:p>
        </p:txBody>
      </p:sp>
      <p:cxnSp>
        <p:nvCxnSpPr>
          <p:cNvPr id="266" name="Google Shape;266;g33b9d2da15c_0_105"/>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67" name="Google Shape;267;g33b9d2da15c_0_105"/>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g33b9d2da15c_0_105"/>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69" name="Google Shape;269;g33b9d2da15c_0_105"/>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70" name="Google Shape;270;g33b9d2da15c_0_105"/>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id="271" name="Google Shape;271;g33b9d2da15c_0_105"/>
          <p:cNvPicPr preferRelativeResize="0"/>
          <p:nvPr/>
        </p:nvPicPr>
        <p:blipFill>
          <a:blip r:embed="rId5">
            <a:alphaModFix/>
          </a:blip>
          <a:stretch>
            <a:fillRect/>
          </a:stretch>
        </p:blipFill>
        <p:spPr>
          <a:xfrm>
            <a:off x="119084" y="285596"/>
            <a:ext cx="1759851" cy="707550"/>
          </a:xfrm>
          <a:prstGeom prst="rect">
            <a:avLst/>
          </a:prstGeom>
          <a:noFill/>
          <a:ln>
            <a:noFill/>
          </a:ln>
        </p:spPr>
      </p:pic>
      <p:pic>
        <p:nvPicPr>
          <p:cNvPr id="272" name="Google Shape;272;g33b9d2da15c_0_105"/>
          <p:cNvPicPr preferRelativeResize="0"/>
          <p:nvPr/>
        </p:nvPicPr>
        <p:blipFill rotWithShape="1">
          <a:blip r:embed="rId6">
            <a:alphaModFix/>
          </a:blip>
          <a:srcRect b="0" l="0" r="0" t="0"/>
          <a:stretch/>
        </p:blipFill>
        <p:spPr>
          <a:xfrm>
            <a:off x="5902653" y="2187575"/>
            <a:ext cx="6289352" cy="4369997"/>
          </a:xfrm>
          <a:prstGeom prst="rect">
            <a:avLst/>
          </a:prstGeom>
          <a:noFill/>
          <a:ln>
            <a:noFill/>
          </a:ln>
        </p:spPr>
      </p:pic>
      <p:pic>
        <p:nvPicPr>
          <p:cNvPr descr="Bar graph with upward trend" id="273" name="Google Shape;273;g33b9d2da15c_0_105"/>
          <p:cNvPicPr preferRelativeResize="0"/>
          <p:nvPr/>
        </p:nvPicPr>
        <p:blipFill rotWithShape="1">
          <a:blip r:embed="rId4">
            <a:alphaModFix/>
          </a:blip>
          <a:srcRect b="0" l="0" r="0" t="0"/>
          <a:stretch/>
        </p:blipFill>
        <p:spPr>
          <a:xfrm>
            <a:off x="752128" y="4415595"/>
            <a:ext cx="297807" cy="2978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3b9d2da15c_0_124"/>
          <p:cNvSpPr/>
          <p:nvPr/>
        </p:nvSpPr>
        <p:spPr>
          <a:xfrm flipH="1" rot="10800000">
            <a:off x="5501101" y="-21697"/>
            <a:ext cx="4083600" cy="5706000"/>
          </a:xfrm>
          <a:prstGeom prst="rect">
            <a:avLst/>
          </a:prstGeom>
          <a:solidFill>
            <a:srgbClr val="185A9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g33b9d2da15c_0_124"/>
          <p:cNvSpPr txBox="1"/>
          <p:nvPr/>
        </p:nvSpPr>
        <p:spPr>
          <a:xfrm>
            <a:off x="487638" y="1341584"/>
            <a:ext cx="5415000" cy="1368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None/>
            </a:pPr>
            <a:r>
              <a:rPr b="1" lang="en-ID" sz="3100">
                <a:solidFill>
                  <a:srgbClr val="185A9D"/>
                </a:solidFill>
              </a:rPr>
              <a:t>Tek Platform, Tüm Kontrol</a:t>
            </a:r>
            <a:endParaRPr b="1" sz="3800">
              <a:solidFill>
                <a:srgbClr val="185A9D"/>
              </a:solidFill>
              <a:latin typeface="Nanum Gothic"/>
              <a:ea typeface="Nanum Gothic"/>
              <a:cs typeface="Nanum Gothic"/>
              <a:sym typeface="Nanum Gothic"/>
            </a:endParaRPr>
          </a:p>
          <a:p>
            <a:pPr indent="0" lvl="0" marL="0" rtl="0" algn="l">
              <a:lnSpc>
                <a:spcPct val="150000"/>
              </a:lnSpc>
              <a:spcBef>
                <a:spcPts val="0"/>
              </a:spcBef>
              <a:spcAft>
                <a:spcPts val="0"/>
              </a:spcAft>
              <a:buNone/>
            </a:pPr>
            <a:r>
              <a:rPr b="1" lang="en-ID" sz="2200">
                <a:solidFill>
                  <a:srgbClr val="43CEA2"/>
                </a:solidFill>
              </a:rPr>
              <a:t>Demografik Verileri Etkin Bir Şekilde Kullanmaya Başlayın</a:t>
            </a:r>
            <a:endParaRPr b="1" sz="5400">
              <a:solidFill>
                <a:srgbClr val="43CEA2"/>
              </a:solidFill>
            </a:endParaRPr>
          </a:p>
        </p:txBody>
      </p:sp>
      <p:sp>
        <p:nvSpPr>
          <p:cNvPr id="280" name="Google Shape;280;g33b9d2da15c_0_124"/>
          <p:cNvSpPr txBox="1"/>
          <p:nvPr/>
        </p:nvSpPr>
        <p:spPr>
          <a:xfrm>
            <a:off x="1385475" y="3541700"/>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Yöneticilere özel demografik raporlar ve nüfus analizleri.</a:t>
            </a:r>
            <a:endParaRPr b="1">
              <a:solidFill>
                <a:srgbClr val="474747"/>
              </a:solidFill>
            </a:endParaRPr>
          </a:p>
        </p:txBody>
      </p:sp>
      <p:sp>
        <p:nvSpPr>
          <p:cNvPr id="281" name="Google Shape;281;g33b9d2da15c_0_124"/>
          <p:cNvSpPr txBox="1"/>
          <p:nvPr/>
        </p:nvSpPr>
        <p:spPr>
          <a:xfrm>
            <a:off x="1385475" y="4354825"/>
            <a:ext cx="4083600" cy="555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1200"/>
              </a:spcAft>
              <a:buSzPts val="1100"/>
              <a:buNone/>
            </a:pPr>
            <a:r>
              <a:rPr b="1" lang="en-ID">
                <a:solidFill>
                  <a:srgbClr val="474747"/>
                </a:solidFill>
              </a:rPr>
              <a:t>Şehir yönetiminde stratejik kararlar almak için doğru veriyle harekete geçin.</a:t>
            </a:r>
            <a:endParaRPr b="1">
              <a:solidFill>
                <a:srgbClr val="474747"/>
              </a:solidFill>
            </a:endParaRPr>
          </a:p>
        </p:txBody>
      </p:sp>
      <p:cxnSp>
        <p:nvCxnSpPr>
          <p:cNvPr id="282" name="Google Shape;282;g33b9d2da15c_0_124"/>
          <p:cNvCxnSpPr/>
          <p:nvPr/>
        </p:nvCxnSpPr>
        <p:spPr>
          <a:xfrm>
            <a:off x="5902669" y="6345238"/>
            <a:ext cx="438300" cy="0"/>
          </a:xfrm>
          <a:prstGeom prst="straightConnector1">
            <a:avLst/>
          </a:prstGeom>
          <a:noFill/>
          <a:ln cap="flat" cmpd="sng" w="28575">
            <a:solidFill>
              <a:srgbClr val="43CEA2"/>
            </a:solidFill>
            <a:prstDash val="solid"/>
            <a:miter lim="800000"/>
            <a:headEnd len="sm" w="sm" type="none"/>
            <a:tailEnd len="med" w="med" type="triangle"/>
          </a:ln>
        </p:spPr>
      </p:cxnSp>
      <p:sp>
        <p:nvSpPr>
          <p:cNvPr id="283" name="Google Shape;283;g33b9d2da15c_0_124"/>
          <p:cNvSpPr/>
          <p:nvPr/>
        </p:nvSpPr>
        <p:spPr>
          <a:xfrm>
            <a:off x="587375" y="3378408"/>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g33b9d2da15c_0_124"/>
          <p:cNvSpPr/>
          <p:nvPr/>
        </p:nvSpPr>
        <p:spPr>
          <a:xfrm>
            <a:off x="587375" y="4191547"/>
            <a:ext cx="634500" cy="634500"/>
          </a:xfrm>
          <a:prstGeom prst="ellipse">
            <a:avLst/>
          </a:prstGeom>
          <a:gradFill>
            <a:gsLst>
              <a:gs pos="0">
                <a:srgbClr val="185A9D"/>
              </a:gs>
              <a:gs pos="22000">
                <a:srgbClr val="185A9D"/>
              </a:gs>
              <a:gs pos="100000">
                <a:srgbClr val="43CEA2"/>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ightbulb" id="285" name="Google Shape;285;g33b9d2da15c_0_124"/>
          <p:cNvPicPr preferRelativeResize="0"/>
          <p:nvPr/>
        </p:nvPicPr>
        <p:blipFill rotWithShape="1">
          <a:blip r:embed="rId3">
            <a:alphaModFix/>
          </a:blip>
          <a:srcRect b="0" l="0" r="0" t="0"/>
          <a:stretch/>
        </p:blipFill>
        <p:spPr>
          <a:xfrm>
            <a:off x="732250" y="3542925"/>
            <a:ext cx="337625" cy="337625"/>
          </a:xfrm>
          <a:prstGeom prst="rect">
            <a:avLst/>
          </a:prstGeom>
          <a:noFill/>
          <a:ln>
            <a:noFill/>
          </a:ln>
        </p:spPr>
      </p:pic>
      <p:pic>
        <p:nvPicPr>
          <p:cNvPr descr="Bar graph with upward trend" id="286" name="Google Shape;286;g33b9d2da15c_0_124"/>
          <p:cNvPicPr preferRelativeResize="0"/>
          <p:nvPr/>
        </p:nvPicPr>
        <p:blipFill rotWithShape="1">
          <a:blip r:embed="rId4">
            <a:alphaModFix/>
          </a:blip>
          <a:srcRect b="0" l="0" r="0" t="0"/>
          <a:stretch/>
        </p:blipFill>
        <p:spPr>
          <a:xfrm>
            <a:off x="752128" y="5248457"/>
            <a:ext cx="297807" cy="297807"/>
          </a:xfrm>
          <a:prstGeom prst="rect">
            <a:avLst/>
          </a:prstGeom>
          <a:noFill/>
          <a:ln>
            <a:noFill/>
          </a:ln>
        </p:spPr>
      </p:pic>
      <p:pic>
        <p:nvPicPr>
          <p:cNvPr id="287" name="Google Shape;287;g33b9d2da15c_0_124"/>
          <p:cNvPicPr preferRelativeResize="0"/>
          <p:nvPr/>
        </p:nvPicPr>
        <p:blipFill>
          <a:blip r:embed="rId5">
            <a:alphaModFix/>
          </a:blip>
          <a:stretch>
            <a:fillRect/>
          </a:stretch>
        </p:blipFill>
        <p:spPr>
          <a:xfrm>
            <a:off x="119084" y="285596"/>
            <a:ext cx="1759851" cy="707550"/>
          </a:xfrm>
          <a:prstGeom prst="rect">
            <a:avLst/>
          </a:prstGeom>
          <a:noFill/>
          <a:ln>
            <a:noFill/>
          </a:ln>
        </p:spPr>
      </p:pic>
      <p:pic>
        <p:nvPicPr>
          <p:cNvPr id="288" name="Google Shape;288;g33b9d2da15c_0_124"/>
          <p:cNvPicPr preferRelativeResize="0"/>
          <p:nvPr/>
        </p:nvPicPr>
        <p:blipFill rotWithShape="1">
          <a:blip r:embed="rId6">
            <a:alphaModFix/>
          </a:blip>
          <a:srcRect b="0" l="0" r="0" t="0"/>
          <a:stretch/>
        </p:blipFill>
        <p:spPr>
          <a:xfrm>
            <a:off x="5902653" y="2187575"/>
            <a:ext cx="6289352" cy="4369997"/>
          </a:xfrm>
          <a:prstGeom prst="rect">
            <a:avLst/>
          </a:prstGeom>
          <a:noFill/>
          <a:ln>
            <a:noFill/>
          </a:ln>
        </p:spPr>
      </p:pic>
      <p:pic>
        <p:nvPicPr>
          <p:cNvPr descr="Bar graph with upward trend" id="289" name="Google Shape;289;g33b9d2da15c_0_124"/>
          <p:cNvPicPr preferRelativeResize="0"/>
          <p:nvPr/>
        </p:nvPicPr>
        <p:blipFill rotWithShape="1">
          <a:blip r:embed="rId4">
            <a:alphaModFix/>
          </a:blip>
          <a:srcRect b="0" l="0" r="0" t="0"/>
          <a:stretch/>
        </p:blipFill>
        <p:spPr>
          <a:xfrm>
            <a:off x="752128" y="4415595"/>
            <a:ext cx="297807" cy="2978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2022-11-12T03:43:19Z</dcterms:created>
  <dc:creator>Dinna Nafisa</dc:creator>
</cp:coreProperties>
</file>